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9" r:id="rId1"/>
  </p:sldMasterIdLst>
  <p:notesMasterIdLst>
    <p:notesMasterId r:id="rId44"/>
  </p:notesMasterIdLst>
  <p:handoutMasterIdLst>
    <p:handoutMasterId r:id="rId45"/>
  </p:handoutMasterIdLst>
  <p:sldIdLst>
    <p:sldId id="256" r:id="rId2"/>
    <p:sldId id="506" r:id="rId3"/>
    <p:sldId id="319" r:id="rId4"/>
    <p:sldId id="278" r:id="rId5"/>
    <p:sldId id="508" r:id="rId6"/>
    <p:sldId id="512" r:id="rId7"/>
    <p:sldId id="513" r:id="rId8"/>
    <p:sldId id="326" r:id="rId9"/>
    <p:sldId id="436" r:id="rId10"/>
    <p:sldId id="492" r:id="rId11"/>
    <p:sldId id="493" r:id="rId12"/>
    <p:sldId id="499" r:id="rId13"/>
    <p:sldId id="491" r:id="rId14"/>
    <p:sldId id="540" r:id="rId15"/>
    <p:sldId id="413" r:id="rId16"/>
    <p:sldId id="496" r:id="rId17"/>
    <p:sldId id="414" r:id="rId18"/>
    <p:sldId id="460" r:id="rId19"/>
    <p:sldId id="511" r:id="rId20"/>
    <p:sldId id="461" r:id="rId21"/>
    <p:sldId id="415" r:id="rId22"/>
    <p:sldId id="463" r:id="rId23"/>
    <p:sldId id="464" r:id="rId24"/>
    <p:sldId id="417" r:id="rId25"/>
    <p:sldId id="465" r:id="rId26"/>
    <p:sldId id="466" r:id="rId27"/>
    <p:sldId id="467" r:id="rId28"/>
    <p:sldId id="497" r:id="rId29"/>
    <p:sldId id="416" r:id="rId30"/>
    <p:sldId id="469" r:id="rId31"/>
    <p:sldId id="470" r:id="rId32"/>
    <p:sldId id="418" r:id="rId33"/>
    <p:sldId id="471" r:id="rId34"/>
    <p:sldId id="473" r:id="rId35"/>
    <p:sldId id="459" r:id="rId36"/>
    <p:sldId id="516" r:id="rId37"/>
    <p:sldId id="517" r:id="rId38"/>
    <p:sldId id="518" r:id="rId39"/>
    <p:sldId id="519" r:id="rId40"/>
    <p:sldId id="521" r:id="rId41"/>
    <p:sldId id="524" r:id="rId42"/>
    <p:sldId id="373" r:id="rId43"/>
  </p:sldIdLst>
  <p:sldSz cx="9144000" cy="6858000" type="screen4x3"/>
  <p:notesSz cx="7315200" cy="9601200"/>
  <p:defaultTextStyle>
    <a:defPPr>
      <a:defRPr lang="en-US"/>
    </a:defPPr>
    <a:lvl1pPr algn="l" rtl="0" fontAlgn="base">
      <a:spcBef>
        <a:spcPct val="0"/>
      </a:spcBef>
      <a:spcAft>
        <a:spcPct val="0"/>
      </a:spcAft>
      <a:defRPr sz="5000" kern="1200">
        <a:solidFill>
          <a:schemeClr val="tx1"/>
        </a:solidFill>
        <a:latin typeface="Arial" charset="0"/>
        <a:ea typeface="+mn-ea"/>
        <a:cs typeface="Arial" charset="0"/>
      </a:defRPr>
    </a:lvl1pPr>
    <a:lvl2pPr marL="457200" algn="l" rtl="0" fontAlgn="base">
      <a:spcBef>
        <a:spcPct val="0"/>
      </a:spcBef>
      <a:spcAft>
        <a:spcPct val="0"/>
      </a:spcAft>
      <a:defRPr sz="5000" kern="1200">
        <a:solidFill>
          <a:schemeClr val="tx1"/>
        </a:solidFill>
        <a:latin typeface="Arial" charset="0"/>
        <a:ea typeface="+mn-ea"/>
        <a:cs typeface="Arial" charset="0"/>
      </a:defRPr>
    </a:lvl2pPr>
    <a:lvl3pPr marL="914400" algn="l" rtl="0" fontAlgn="base">
      <a:spcBef>
        <a:spcPct val="0"/>
      </a:spcBef>
      <a:spcAft>
        <a:spcPct val="0"/>
      </a:spcAft>
      <a:defRPr sz="5000" kern="1200">
        <a:solidFill>
          <a:schemeClr val="tx1"/>
        </a:solidFill>
        <a:latin typeface="Arial" charset="0"/>
        <a:ea typeface="+mn-ea"/>
        <a:cs typeface="Arial" charset="0"/>
      </a:defRPr>
    </a:lvl3pPr>
    <a:lvl4pPr marL="1371600" algn="l" rtl="0" fontAlgn="base">
      <a:spcBef>
        <a:spcPct val="0"/>
      </a:spcBef>
      <a:spcAft>
        <a:spcPct val="0"/>
      </a:spcAft>
      <a:defRPr sz="5000" kern="1200">
        <a:solidFill>
          <a:schemeClr val="tx1"/>
        </a:solidFill>
        <a:latin typeface="Arial" charset="0"/>
        <a:ea typeface="+mn-ea"/>
        <a:cs typeface="Arial" charset="0"/>
      </a:defRPr>
    </a:lvl4pPr>
    <a:lvl5pPr marL="1828800" algn="l" rtl="0" fontAlgn="base">
      <a:spcBef>
        <a:spcPct val="0"/>
      </a:spcBef>
      <a:spcAft>
        <a:spcPct val="0"/>
      </a:spcAft>
      <a:defRPr sz="5000" kern="1200">
        <a:solidFill>
          <a:schemeClr val="tx1"/>
        </a:solidFill>
        <a:latin typeface="Arial" charset="0"/>
        <a:ea typeface="+mn-ea"/>
        <a:cs typeface="Arial" charset="0"/>
      </a:defRPr>
    </a:lvl5pPr>
    <a:lvl6pPr marL="2286000" algn="l" defTabSz="914400" rtl="0" eaLnBrk="1" latinLnBrk="0" hangingPunct="1">
      <a:defRPr sz="5000" kern="1200">
        <a:solidFill>
          <a:schemeClr val="tx1"/>
        </a:solidFill>
        <a:latin typeface="Arial" charset="0"/>
        <a:ea typeface="+mn-ea"/>
        <a:cs typeface="Arial" charset="0"/>
      </a:defRPr>
    </a:lvl6pPr>
    <a:lvl7pPr marL="2743200" algn="l" defTabSz="914400" rtl="0" eaLnBrk="1" latinLnBrk="0" hangingPunct="1">
      <a:defRPr sz="5000" kern="1200">
        <a:solidFill>
          <a:schemeClr val="tx1"/>
        </a:solidFill>
        <a:latin typeface="Arial" charset="0"/>
        <a:ea typeface="+mn-ea"/>
        <a:cs typeface="Arial" charset="0"/>
      </a:defRPr>
    </a:lvl7pPr>
    <a:lvl8pPr marL="3200400" algn="l" defTabSz="914400" rtl="0" eaLnBrk="1" latinLnBrk="0" hangingPunct="1">
      <a:defRPr sz="5000" kern="1200">
        <a:solidFill>
          <a:schemeClr val="tx1"/>
        </a:solidFill>
        <a:latin typeface="Arial" charset="0"/>
        <a:ea typeface="+mn-ea"/>
        <a:cs typeface="Arial" charset="0"/>
      </a:defRPr>
    </a:lvl8pPr>
    <a:lvl9pPr marL="3657600" algn="l" defTabSz="914400" rtl="0" eaLnBrk="1" latinLnBrk="0" hangingPunct="1">
      <a:defRPr sz="5000"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024" userDrawn="1">
          <p15:clr>
            <a:srgbClr val="A4A3A4"/>
          </p15:clr>
        </p15:guide>
        <p15:guide id="2" pos="2304"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9049A"/>
    <a:srgbClr val="0F8B1E"/>
    <a:srgbClr val="F98607"/>
    <a:srgbClr val="A2F808"/>
    <a:srgbClr val="FF9900"/>
    <a:srgbClr val="FFFF66"/>
    <a:srgbClr val="C40404"/>
    <a:srgbClr val="0000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056" autoAdjust="0"/>
    <p:restoredTop sz="93946" autoAdjust="0"/>
  </p:normalViewPr>
  <p:slideViewPr>
    <p:cSldViewPr>
      <p:cViewPr varScale="1">
        <p:scale>
          <a:sx n="152" d="100"/>
          <a:sy n="152" d="100"/>
        </p:scale>
        <p:origin x="1956" y="-6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3690"/>
    </p:cViewPr>
  </p:sorterViewPr>
  <p:notesViewPr>
    <p:cSldViewPr>
      <p:cViewPr varScale="1">
        <p:scale>
          <a:sx n="40" d="100"/>
          <a:sy n="40" d="100"/>
        </p:scale>
        <p:origin x="-1542" y="-102"/>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3730" name="Rectangle 2"/>
          <p:cNvSpPr>
            <a:spLocks noGrp="1" noChangeArrowheads="1"/>
          </p:cNvSpPr>
          <p:nvPr>
            <p:ph type="hdr" sz="quarter"/>
          </p:nvPr>
        </p:nvSpPr>
        <p:spPr bwMode="auto">
          <a:xfrm>
            <a:off x="4" y="4"/>
            <a:ext cx="3170238" cy="479425"/>
          </a:xfrm>
          <a:prstGeom prst="rect">
            <a:avLst/>
          </a:prstGeom>
          <a:noFill/>
          <a:ln w="9525">
            <a:noFill/>
            <a:miter lim="800000"/>
            <a:headEnd/>
            <a:tailEnd/>
          </a:ln>
          <a:effectLst/>
        </p:spPr>
        <p:txBody>
          <a:bodyPr vert="horz" wrap="square" lIns="94862" tIns="47431" rIns="94862" bIns="47431" numCol="1" anchor="t" anchorCtr="0" compatLnSpc="1">
            <a:prstTxWarp prst="textNoShape">
              <a:avLst/>
            </a:prstTxWarp>
          </a:bodyPr>
          <a:lstStyle>
            <a:lvl1pPr eaLnBrk="1" hangingPunct="1">
              <a:defRPr sz="1200"/>
            </a:lvl1pPr>
          </a:lstStyle>
          <a:p>
            <a:pPr>
              <a:defRPr/>
            </a:pPr>
            <a:endParaRPr lang="en-US"/>
          </a:p>
        </p:txBody>
      </p:sp>
      <p:sp>
        <p:nvSpPr>
          <p:cNvPr id="73731" name="Rectangle 3"/>
          <p:cNvSpPr>
            <a:spLocks noGrp="1" noChangeArrowheads="1"/>
          </p:cNvSpPr>
          <p:nvPr>
            <p:ph type="dt" sz="quarter" idx="1"/>
          </p:nvPr>
        </p:nvSpPr>
        <p:spPr bwMode="auto">
          <a:xfrm>
            <a:off x="4143376" y="4"/>
            <a:ext cx="3170238" cy="479425"/>
          </a:xfrm>
          <a:prstGeom prst="rect">
            <a:avLst/>
          </a:prstGeom>
          <a:noFill/>
          <a:ln w="9525">
            <a:noFill/>
            <a:miter lim="800000"/>
            <a:headEnd/>
            <a:tailEnd/>
          </a:ln>
          <a:effectLst/>
        </p:spPr>
        <p:txBody>
          <a:bodyPr vert="horz" wrap="square" lIns="94862" tIns="47431" rIns="94862" bIns="47431" numCol="1" anchor="t" anchorCtr="0" compatLnSpc="1">
            <a:prstTxWarp prst="textNoShape">
              <a:avLst/>
            </a:prstTxWarp>
          </a:bodyPr>
          <a:lstStyle>
            <a:lvl1pPr algn="r" eaLnBrk="1" hangingPunct="1">
              <a:defRPr sz="1200"/>
            </a:lvl1pPr>
          </a:lstStyle>
          <a:p>
            <a:pPr>
              <a:defRPr/>
            </a:pPr>
            <a:endParaRPr lang="en-US"/>
          </a:p>
        </p:txBody>
      </p:sp>
      <p:sp>
        <p:nvSpPr>
          <p:cNvPr id="73732" name="Rectangle 4"/>
          <p:cNvSpPr>
            <a:spLocks noGrp="1" noChangeArrowheads="1"/>
          </p:cNvSpPr>
          <p:nvPr>
            <p:ph type="ftr" sz="quarter" idx="2"/>
          </p:nvPr>
        </p:nvSpPr>
        <p:spPr bwMode="auto">
          <a:xfrm>
            <a:off x="4" y="9120191"/>
            <a:ext cx="3170238" cy="479425"/>
          </a:xfrm>
          <a:prstGeom prst="rect">
            <a:avLst/>
          </a:prstGeom>
          <a:noFill/>
          <a:ln w="9525">
            <a:noFill/>
            <a:miter lim="800000"/>
            <a:headEnd/>
            <a:tailEnd/>
          </a:ln>
          <a:effectLst/>
        </p:spPr>
        <p:txBody>
          <a:bodyPr vert="horz" wrap="square" lIns="94862" tIns="47431" rIns="94862" bIns="47431" numCol="1" anchor="b" anchorCtr="0" compatLnSpc="1">
            <a:prstTxWarp prst="textNoShape">
              <a:avLst/>
            </a:prstTxWarp>
          </a:bodyPr>
          <a:lstStyle>
            <a:lvl1pPr eaLnBrk="1" hangingPunct="1">
              <a:defRPr sz="1200"/>
            </a:lvl1pPr>
          </a:lstStyle>
          <a:p>
            <a:pPr>
              <a:defRPr/>
            </a:pPr>
            <a:endParaRPr lang="en-US"/>
          </a:p>
        </p:txBody>
      </p:sp>
      <p:sp>
        <p:nvSpPr>
          <p:cNvPr id="73733" name="Rectangle 5"/>
          <p:cNvSpPr>
            <a:spLocks noGrp="1" noChangeArrowheads="1"/>
          </p:cNvSpPr>
          <p:nvPr>
            <p:ph type="sldNum" sz="quarter" idx="3"/>
          </p:nvPr>
        </p:nvSpPr>
        <p:spPr bwMode="auto">
          <a:xfrm>
            <a:off x="4143376" y="9120191"/>
            <a:ext cx="3170238" cy="479425"/>
          </a:xfrm>
          <a:prstGeom prst="rect">
            <a:avLst/>
          </a:prstGeom>
          <a:noFill/>
          <a:ln w="9525">
            <a:noFill/>
            <a:miter lim="800000"/>
            <a:headEnd/>
            <a:tailEnd/>
          </a:ln>
          <a:effectLst/>
        </p:spPr>
        <p:txBody>
          <a:bodyPr vert="horz" wrap="square" lIns="94862" tIns="47431" rIns="94862" bIns="47431" numCol="1" anchor="b" anchorCtr="0" compatLnSpc="1">
            <a:prstTxWarp prst="textNoShape">
              <a:avLst/>
            </a:prstTxWarp>
          </a:bodyPr>
          <a:lstStyle>
            <a:lvl1pPr algn="r" eaLnBrk="1" hangingPunct="1">
              <a:defRPr sz="1200"/>
            </a:lvl1pPr>
          </a:lstStyle>
          <a:p>
            <a:pPr>
              <a:defRPr/>
            </a:pPr>
            <a:fld id="{90F0F159-F2AD-4DD6-8C34-3053EB336F59}" type="slidenum">
              <a:rPr lang="en-US"/>
              <a:pPr>
                <a:defRPr/>
              </a:pPr>
              <a:t>‹#›</a:t>
            </a:fld>
            <a:endParaRPr lang="en-US"/>
          </a:p>
        </p:txBody>
      </p:sp>
    </p:spTree>
    <p:extLst>
      <p:ext uri="{BB962C8B-B14F-4D97-AF65-F5344CB8AC3E}">
        <p14:creationId xmlns:p14="http://schemas.microsoft.com/office/powerpoint/2010/main" val="220594397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0418" name="Rectangle 2"/>
          <p:cNvSpPr>
            <a:spLocks noGrp="1" noChangeArrowheads="1"/>
          </p:cNvSpPr>
          <p:nvPr>
            <p:ph type="hdr" sz="quarter"/>
          </p:nvPr>
        </p:nvSpPr>
        <p:spPr bwMode="auto">
          <a:xfrm>
            <a:off x="4" y="4"/>
            <a:ext cx="3170238" cy="479425"/>
          </a:xfrm>
          <a:prstGeom prst="rect">
            <a:avLst/>
          </a:prstGeom>
          <a:noFill/>
          <a:ln w="9525">
            <a:noFill/>
            <a:miter lim="800000"/>
            <a:headEnd/>
            <a:tailEnd/>
          </a:ln>
          <a:effectLst/>
        </p:spPr>
        <p:txBody>
          <a:bodyPr vert="horz" wrap="square" lIns="94862" tIns="47431" rIns="94862" bIns="47431" numCol="1" anchor="t" anchorCtr="0" compatLnSpc="1">
            <a:prstTxWarp prst="textNoShape">
              <a:avLst/>
            </a:prstTxWarp>
          </a:bodyPr>
          <a:lstStyle>
            <a:lvl1pPr eaLnBrk="1" hangingPunct="1">
              <a:defRPr sz="1200"/>
            </a:lvl1pPr>
          </a:lstStyle>
          <a:p>
            <a:pPr>
              <a:defRPr/>
            </a:pPr>
            <a:endParaRPr lang="en-US"/>
          </a:p>
        </p:txBody>
      </p:sp>
      <p:sp>
        <p:nvSpPr>
          <p:cNvPr id="60419" name="Rectangle 3"/>
          <p:cNvSpPr>
            <a:spLocks noGrp="1" noChangeArrowheads="1"/>
          </p:cNvSpPr>
          <p:nvPr>
            <p:ph type="dt" idx="1"/>
          </p:nvPr>
        </p:nvSpPr>
        <p:spPr bwMode="auto">
          <a:xfrm>
            <a:off x="4143376" y="4"/>
            <a:ext cx="3170238" cy="479425"/>
          </a:xfrm>
          <a:prstGeom prst="rect">
            <a:avLst/>
          </a:prstGeom>
          <a:noFill/>
          <a:ln w="9525">
            <a:noFill/>
            <a:miter lim="800000"/>
            <a:headEnd/>
            <a:tailEnd/>
          </a:ln>
          <a:effectLst/>
        </p:spPr>
        <p:txBody>
          <a:bodyPr vert="horz" wrap="square" lIns="94862" tIns="47431" rIns="94862" bIns="47431" numCol="1" anchor="t" anchorCtr="0" compatLnSpc="1">
            <a:prstTxWarp prst="textNoShape">
              <a:avLst/>
            </a:prstTxWarp>
          </a:bodyPr>
          <a:lstStyle>
            <a:lvl1pPr algn="r" eaLnBrk="1" hangingPunct="1">
              <a:defRPr sz="1200"/>
            </a:lvl1pPr>
          </a:lstStyle>
          <a:p>
            <a:pPr>
              <a:defRPr/>
            </a:pPr>
            <a:endParaRPr lang="en-US"/>
          </a:p>
        </p:txBody>
      </p:sp>
      <p:sp>
        <p:nvSpPr>
          <p:cNvPr id="15364" name="Rectangle 4"/>
          <p:cNvSpPr>
            <a:spLocks noGrp="1" noRot="1" noChangeAspect="1" noChangeArrowheads="1" noTextEdit="1"/>
          </p:cNvSpPr>
          <p:nvPr>
            <p:ph type="sldImg" idx="2"/>
          </p:nvPr>
        </p:nvSpPr>
        <p:spPr bwMode="auto">
          <a:xfrm>
            <a:off x="1255713" y="717550"/>
            <a:ext cx="4803775" cy="3603625"/>
          </a:xfrm>
          <a:prstGeom prst="rect">
            <a:avLst/>
          </a:prstGeom>
          <a:noFill/>
          <a:ln w="9525">
            <a:solidFill>
              <a:srgbClr val="000000"/>
            </a:solidFill>
            <a:miter lim="800000"/>
            <a:headEnd/>
            <a:tailEnd/>
          </a:ln>
        </p:spPr>
      </p:sp>
      <p:sp>
        <p:nvSpPr>
          <p:cNvPr id="60421" name="Rectangle 5"/>
          <p:cNvSpPr>
            <a:spLocks noGrp="1" noChangeArrowheads="1"/>
          </p:cNvSpPr>
          <p:nvPr>
            <p:ph type="body" sz="quarter" idx="3"/>
          </p:nvPr>
        </p:nvSpPr>
        <p:spPr bwMode="auto">
          <a:xfrm>
            <a:off x="731842" y="4560893"/>
            <a:ext cx="5851525" cy="4319587"/>
          </a:xfrm>
          <a:prstGeom prst="rect">
            <a:avLst/>
          </a:prstGeom>
          <a:noFill/>
          <a:ln w="9525">
            <a:noFill/>
            <a:miter lim="800000"/>
            <a:headEnd/>
            <a:tailEnd/>
          </a:ln>
          <a:effectLst/>
        </p:spPr>
        <p:txBody>
          <a:bodyPr vert="horz" wrap="square" lIns="94862" tIns="47431" rIns="94862" bIns="47431"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0422" name="Rectangle 6"/>
          <p:cNvSpPr>
            <a:spLocks noGrp="1" noChangeArrowheads="1"/>
          </p:cNvSpPr>
          <p:nvPr>
            <p:ph type="ftr" sz="quarter" idx="4"/>
          </p:nvPr>
        </p:nvSpPr>
        <p:spPr bwMode="auto">
          <a:xfrm>
            <a:off x="4" y="9120191"/>
            <a:ext cx="3170238" cy="479425"/>
          </a:xfrm>
          <a:prstGeom prst="rect">
            <a:avLst/>
          </a:prstGeom>
          <a:noFill/>
          <a:ln w="9525">
            <a:noFill/>
            <a:miter lim="800000"/>
            <a:headEnd/>
            <a:tailEnd/>
          </a:ln>
          <a:effectLst/>
        </p:spPr>
        <p:txBody>
          <a:bodyPr vert="horz" wrap="square" lIns="94862" tIns="47431" rIns="94862" bIns="47431" numCol="1" anchor="b" anchorCtr="0" compatLnSpc="1">
            <a:prstTxWarp prst="textNoShape">
              <a:avLst/>
            </a:prstTxWarp>
          </a:bodyPr>
          <a:lstStyle>
            <a:lvl1pPr eaLnBrk="1" hangingPunct="1">
              <a:defRPr sz="1200"/>
            </a:lvl1pPr>
          </a:lstStyle>
          <a:p>
            <a:pPr>
              <a:defRPr/>
            </a:pPr>
            <a:endParaRPr lang="en-US"/>
          </a:p>
        </p:txBody>
      </p:sp>
      <p:sp>
        <p:nvSpPr>
          <p:cNvPr id="60423" name="Rectangle 7"/>
          <p:cNvSpPr>
            <a:spLocks noGrp="1" noChangeArrowheads="1"/>
          </p:cNvSpPr>
          <p:nvPr>
            <p:ph type="sldNum" sz="quarter" idx="5"/>
          </p:nvPr>
        </p:nvSpPr>
        <p:spPr bwMode="auto">
          <a:xfrm>
            <a:off x="4143376" y="9120191"/>
            <a:ext cx="3170238" cy="479425"/>
          </a:xfrm>
          <a:prstGeom prst="rect">
            <a:avLst/>
          </a:prstGeom>
          <a:noFill/>
          <a:ln w="9525">
            <a:noFill/>
            <a:miter lim="800000"/>
            <a:headEnd/>
            <a:tailEnd/>
          </a:ln>
          <a:effectLst/>
        </p:spPr>
        <p:txBody>
          <a:bodyPr vert="horz" wrap="square" lIns="94862" tIns="47431" rIns="94862" bIns="47431" numCol="1" anchor="b" anchorCtr="0" compatLnSpc="1">
            <a:prstTxWarp prst="textNoShape">
              <a:avLst/>
            </a:prstTxWarp>
          </a:bodyPr>
          <a:lstStyle>
            <a:lvl1pPr algn="r" eaLnBrk="1" hangingPunct="1">
              <a:defRPr sz="1200"/>
            </a:lvl1pPr>
          </a:lstStyle>
          <a:p>
            <a:pPr>
              <a:defRPr/>
            </a:pPr>
            <a:fld id="{1AFD9043-D41D-472B-8769-947C4E20A0BF}" type="slidenum">
              <a:rPr lang="en-US"/>
              <a:pPr>
                <a:defRPr/>
              </a:pPr>
              <a:t>‹#›</a:t>
            </a:fld>
            <a:endParaRPr lang="en-US"/>
          </a:p>
        </p:txBody>
      </p:sp>
    </p:spTree>
    <p:extLst>
      <p:ext uri="{BB962C8B-B14F-4D97-AF65-F5344CB8AC3E}">
        <p14:creationId xmlns:p14="http://schemas.microsoft.com/office/powerpoint/2010/main" val="252115437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a:spLocks noGrp="1" noChangeArrowheads="1"/>
          </p:cNvSpPr>
          <p:nvPr>
            <p:ph type="sldNum" sz="quarter" idx="5"/>
          </p:nvPr>
        </p:nvSpPr>
        <p:spPr>
          <a:noFill/>
        </p:spPr>
        <p:txBody>
          <a:bodyPr/>
          <a:lstStyle/>
          <a:p>
            <a:fld id="{CF157CB7-2FAF-45AE-A21D-03275CB59899}" type="slidenum">
              <a:rPr lang="en-US" smtClean="0"/>
              <a:pPr/>
              <a:t>1</a:t>
            </a:fld>
            <a:endParaRPr lang="en-US"/>
          </a:p>
        </p:txBody>
      </p:sp>
      <p:sp>
        <p:nvSpPr>
          <p:cNvPr id="18434" name="Rectangle 2"/>
          <p:cNvSpPr>
            <a:spLocks noGrp="1" noRot="1" noChangeAspect="1" noChangeArrowheads="1" noTextEdit="1"/>
          </p:cNvSpPr>
          <p:nvPr>
            <p:ph type="sldImg"/>
          </p:nvPr>
        </p:nvSpPr>
        <p:spPr>
          <a:ln/>
        </p:spPr>
      </p:sp>
      <p:sp>
        <p:nvSpPr>
          <p:cNvPr id="18435"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4326139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a:defRPr/>
            </a:pPr>
            <a:fld id="{1AFD9043-D41D-472B-8769-947C4E20A0BF}" type="slidenum">
              <a:rPr lang="en-US" smtClean="0"/>
              <a:pPr>
                <a:defRPr/>
              </a:pPr>
              <a:t>2</a:t>
            </a:fld>
            <a:endParaRPr lang="en-US"/>
          </a:p>
        </p:txBody>
      </p:sp>
    </p:spTree>
    <p:extLst>
      <p:ext uri="{BB962C8B-B14F-4D97-AF65-F5344CB8AC3E}">
        <p14:creationId xmlns:p14="http://schemas.microsoft.com/office/powerpoint/2010/main" val="25777237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a:defRPr/>
            </a:pPr>
            <a:fld id="{1AFD9043-D41D-472B-8769-947C4E20A0BF}" type="slidenum">
              <a:rPr lang="en-US" smtClean="0"/>
              <a:pPr>
                <a:defRPr/>
              </a:pPr>
              <a:t>3</a:t>
            </a:fld>
            <a:endParaRPr lang="en-US"/>
          </a:p>
        </p:txBody>
      </p:sp>
    </p:spTree>
    <p:extLst>
      <p:ext uri="{BB962C8B-B14F-4D97-AF65-F5344CB8AC3E}">
        <p14:creationId xmlns:p14="http://schemas.microsoft.com/office/powerpoint/2010/main" val="16605268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7"/>
          <p:cNvSpPr>
            <a:spLocks noGrp="1" noChangeArrowheads="1"/>
          </p:cNvSpPr>
          <p:nvPr>
            <p:ph type="sldNum" sz="quarter" idx="5"/>
          </p:nvPr>
        </p:nvSpPr>
        <p:spPr>
          <a:noFill/>
        </p:spPr>
        <p:txBody>
          <a:bodyPr/>
          <a:lstStyle/>
          <a:p>
            <a:fld id="{28AA44ED-FC34-4265-B30E-BB1C2894AB71}" type="slidenum">
              <a:rPr lang="en-US" smtClean="0"/>
              <a:pPr/>
              <a:t>4</a:t>
            </a:fld>
            <a:endParaRPr lang="en-US"/>
          </a:p>
        </p:txBody>
      </p:sp>
      <p:sp>
        <p:nvSpPr>
          <p:cNvPr id="24578" name="Rectangle 2"/>
          <p:cNvSpPr>
            <a:spLocks noGrp="1" noRot="1" noChangeAspect="1" noChangeArrowheads="1" noTextEdit="1"/>
          </p:cNvSpPr>
          <p:nvPr>
            <p:ph type="sldImg"/>
          </p:nvPr>
        </p:nvSpPr>
        <p:spPr>
          <a:xfrm>
            <a:off x="1273175" y="706438"/>
            <a:ext cx="4819650" cy="3614737"/>
          </a:xfrm>
          <a:ln/>
        </p:spPr>
      </p:sp>
      <p:sp>
        <p:nvSpPr>
          <p:cNvPr id="24579" name="Rectangle 3"/>
          <p:cNvSpPr>
            <a:spLocks noGrp="1" noChangeArrowheads="1"/>
          </p:cNvSpPr>
          <p:nvPr>
            <p:ph type="body" idx="1"/>
          </p:nvPr>
        </p:nvSpPr>
        <p:spPr>
          <a:xfrm>
            <a:off x="976317" y="4562480"/>
            <a:ext cx="5362575" cy="4330700"/>
          </a:xfrm>
          <a:noFill/>
          <a:ln/>
        </p:spPr>
        <p:txBody>
          <a:bodyPr lIns="90274" tIns="45136" rIns="90274" bIns="45136"/>
          <a:lstStyle/>
          <a:p>
            <a:pPr eaLnBrk="1" hangingPunct="1"/>
            <a:endParaRPr lang="en-US"/>
          </a:p>
        </p:txBody>
      </p:sp>
    </p:spTree>
    <p:extLst>
      <p:ext uri="{BB962C8B-B14F-4D97-AF65-F5344CB8AC3E}">
        <p14:creationId xmlns:p14="http://schemas.microsoft.com/office/powerpoint/2010/main" val="12592713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a:defRPr/>
            </a:pPr>
            <a:fld id="{1AFD9043-D41D-472B-8769-947C4E20A0BF}" type="slidenum">
              <a:rPr lang="en-US" smtClean="0"/>
              <a:pPr>
                <a:defRPr/>
              </a:pPr>
              <a:t>5</a:t>
            </a:fld>
            <a:endParaRPr lang="en-US"/>
          </a:p>
        </p:txBody>
      </p:sp>
    </p:spTree>
    <p:extLst>
      <p:ext uri="{BB962C8B-B14F-4D97-AF65-F5344CB8AC3E}">
        <p14:creationId xmlns:p14="http://schemas.microsoft.com/office/powerpoint/2010/main" val="6849570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a:defRPr/>
            </a:pPr>
            <a:fld id="{1AFD9043-D41D-472B-8769-947C4E20A0BF}" type="slidenum">
              <a:rPr lang="en-US" smtClean="0"/>
              <a:pPr>
                <a:defRPr/>
              </a:pPr>
              <a:t>6</a:t>
            </a:fld>
            <a:endParaRPr lang="en-US"/>
          </a:p>
        </p:txBody>
      </p:sp>
    </p:spTree>
    <p:extLst>
      <p:ext uri="{BB962C8B-B14F-4D97-AF65-F5344CB8AC3E}">
        <p14:creationId xmlns:p14="http://schemas.microsoft.com/office/powerpoint/2010/main" val="38534492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a:defRPr/>
            </a:pPr>
            <a:fld id="{1AFD9043-D41D-472B-8769-947C4E20A0BF}" type="slidenum">
              <a:rPr lang="en-US" smtClean="0"/>
              <a:pPr>
                <a:defRPr/>
              </a:pPr>
              <a:t>7</a:t>
            </a:fld>
            <a:endParaRPr lang="en-US"/>
          </a:p>
        </p:txBody>
      </p:sp>
    </p:spTree>
    <p:extLst>
      <p:ext uri="{BB962C8B-B14F-4D97-AF65-F5344CB8AC3E}">
        <p14:creationId xmlns:p14="http://schemas.microsoft.com/office/powerpoint/2010/main" val="42902640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a:defRPr/>
            </a:pPr>
            <a:fld id="{1AFD9043-D41D-472B-8769-947C4E20A0BF}" type="slidenum">
              <a:rPr lang="en-US" smtClean="0"/>
              <a:pPr>
                <a:defRPr/>
              </a:pPr>
              <a:t>8</a:t>
            </a:fld>
            <a:endParaRPr lang="en-US"/>
          </a:p>
        </p:txBody>
      </p:sp>
    </p:spTree>
    <p:extLst>
      <p:ext uri="{BB962C8B-B14F-4D97-AF65-F5344CB8AC3E}">
        <p14:creationId xmlns:p14="http://schemas.microsoft.com/office/powerpoint/2010/main" val="5890614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a:defRPr/>
            </a:pPr>
            <a:fld id="{1AFD9043-D41D-472B-8769-947C4E20A0BF}" type="slidenum">
              <a:rPr lang="en-US" smtClean="0"/>
              <a:pPr>
                <a:defRPr/>
              </a:pPr>
              <a:t>9</a:t>
            </a:fld>
            <a:endParaRPr lang="en-US"/>
          </a:p>
        </p:txBody>
      </p:sp>
    </p:spTree>
    <p:extLst>
      <p:ext uri="{BB962C8B-B14F-4D97-AF65-F5344CB8AC3E}">
        <p14:creationId xmlns:p14="http://schemas.microsoft.com/office/powerpoint/2010/main" val="21385190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a:defRPr/>
            </a:pPr>
            <a:fld id="{1AFD9043-D41D-472B-8769-947C4E20A0BF}" type="slidenum">
              <a:rPr lang="en-US" smtClean="0"/>
              <a:pPr>
                <a:defRPr/>
              </a:pPr>
              <a:t>10</a:t>
            </a:fld>
            <a:endParaRPr lang="en-US"/>
          </a:p>
        </p:txBody>
      </p:sp>
    </p:spTree>
    <p:extLst>
      <p:ext uri="{BB962C8B-B14F-4D97-AF65-F5344CB8AC3E}">
        <p14:creationId xmlns:p14="http://schemas.microsoft.com/office/powerpoint/2010/main" val="29365687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a:defRPr/>
            </a:pPr>
            <a:fld id="{1AFD9043-D41D-472B-8769-947C4E20A0BF}" type="slidenum">
              <a:rPr lang="en-US" smtClean="0"/>
              <a:pPr>
                <a:defRPr/>
              </a:pPr>
              <a:t>11</a:t>
            </a:fld>
            <a:endParaRPr lang="en-US"/>
          </a:p>
        </p:txBody>
      </p:sp>
    </p:spTree>
    <p:extLst>
      <p:ext uri="{BB962C8B-B14F-4D97-AF65-F5344CB8AC3E}">
        <p14:creationId xmlns:p14="http://schemas.microsoft.com/office/powerpoint/2010/main" val="3091186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a:defRPr/>
            </a:pPr>
            <a:fld id="{1AFD9043-D41D-472B-8769-947C4E20A0BF}" type="slidenum">
              <a:rPr lang="en-US" smtClean="0"/>
              <a:pPr>
                <a:defRPr/>
              </a:pPr>
              <a:t>12</a:t>
            </a:fld>
            <a:endParaRPr lang="en-US"/>
          </a:p>
        </p:txBody>
      </p:sp>
    </p:spTree>
    <p:extLst>
      <p:ext uri="{BB962C8B-B14F-4D97-AF65-F5344CB8AC3E}">
        <p14:creationId xmlns:p14="http://schemas.microsoft.com/office/powerpoint/2010/main" val="41684365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a:defRPr/>
            </a:pPr>
            <a:fld id="{1AFD9043-D41D-472B-8769-947C4E20A0BF}" type="slidenum">
              <a:rPr lang="en-US" smtClean="0"/>
              <a:pPr>
                <a:defRPr/>
              </a:pPr>
              <a:t>13</a:t>
            </a:fld>
            <a:endParaRPr lang="en-US"/>
          </a:p>
        </p:txBody>
      </p:sp>
    </p:spTree>
    <p:extLst>
      <p:ext uri="{BB962C8B-B14F-4D97-AF65-F5344CB8AC3E}">
        <p14:creationId xmlns:p14="http://schemas.microsoft.com/office/powerpoint/2010/main" val="21205761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a:defRPr/>
            </a:pPr>
            <a:fld id="{1AFD9043-D41D-472B-8769-947C4E20A0BF}" type="slidenum">
              <a:rPr lang="en-US" smtClean="0"/>
              <a:pPr>
                <a:defRPr/>
              </a:pPr>
              <a:t>14</a:t>
            </a:fld>
            <a:endParaRPr lang="en-US"/>
          </a:p>
        </p:txBody>
      </p:sp>
    </p:spTree>
    <p:extLst>
      <p:ext uri="{BB962C8B-B14F-4D97-AF65-F5344CB8AC3E}">
        <p14:creationId xmlns:p14="http://schemas.microsoft.com/office/powerpoint/2010/main" val="4056031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a:defRPr/>
            </a:pPr>
            <a:fld id="{1AFD9043-D41D-472B-8769-947C4E20A0BF}" type="slidenum">
              <a:rPr lang="en-US" smtClean="0"/>
              <a:pPr>
                <a:defRPr/>
              </a:pPr>
              <a:t>15</a:t>
            </a:fld>
            <a:endParaRPr lang="en-US"/>
          </a:p>
        </p:txBody>
      </p:sp>
    </p:spTree>
    <p:extLst>
      <p:ext uri="{BB962C8B-B14F-4D97-AF65-F5344CB8AC3E}">
        <p14:creationId xmlns:p14="http://schemas.microsoft.com/office/powerpoint/2010/main" val="33851000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a:defRPr/>
            </a:pPr>
            <a:fld id="{1AFD9043-D41D-472B-8769-947C4E20A0BF}" type="slidenum">
              <a:rPr lang="en-US" smtClean="0"/>
              <a:pPr>
                <a:defRPr/>
              </a:pPr>
              <a:t>16</a:t>
            </a:fld>
            <a:endParaRPr lang="en-US"/>
          </a:p>
        </p:txBody>
      </p:sp>
    </p:spTree>
    <p:extLst>
      <p:ext uri="{BB962C8B-B14F-4D97-AF65-F5344CB8AC3E}">
        <p14:creationId xmlns:p14="http://schemas.microsoft.com/office/powerpoint/2010/main" val="54186150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a:defRPr/>
            </a:pPr>
            <a:fld id="{1AFD9043-D41D-472B-8769-947C4E20A0BF}" type="slidenum">
              <a:rPr lang="en-US" smtClean="0"/>
              <a:pPr>
                <a:defRPr/>
              </a:pPr>
              <a:t>17</a:t>
            </a:fld>
            <a:endParaRPr lang="en-US"/>
          </a:p>
        </p:txBody>
      </p:sp>
    </p:spTree>
    <p:extLst>
      <p:ext uri="{BB962C8B-B14F-4D97-AF65-F5344CB8AC3E}">
        <p14:creationId xmlns:p14="http://schemas.microsoft.com/office/powerpoint/2010/main" val="260384984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a:defRPr/>
            </a:pPr>
            <a:fld id="{1AFD9043-D41D-472B-8769-947C4E20A0BF}" type="slidenum">
              <a:rPr lang="en-US" smtClean="0"/>
              <a:pPr>
                <a:defRPr/>
              </a:pPr>
              <a:t>18</a:t>
            </a:fld>
            <a:endParaRPr lang="en-US"/>
          </a:p>
        </p:txBody>
      </p:sp>
    </p:spTree>
    <p:extLst>
      <p:ext uri="{BB962C8B-B14F-4D97-AF65-F5344CB8AC3E}">
        <p14:creationId xmlns:p14="http://schemas.microsoft.com/office/powerpoint/2010/main" val="36947668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a:defRPr/>
            </a:pPr>
            <a:fld id="{1AFD9043-D41D-472B-8769-947C4E20A0BF}" type="slidenum">
              <a:rPr lang="en-US" smtClean="0"/>
              <a:pPr>
                <a:defRPr/>
              </a:pPr>
              <a:t>19</a:t>
            </a:fld>
            <a:endParaRPr lang="en-US"/>
          </a:p>
        </p:txBody>
      </p:sp>
    </p:spTree>
    <p:extLst>
      <p:ext uri="{BB962C8B-B14F-4D97-AF65-F5344CB8AC3E}">
        <p14:creationId xmlns:p14="http://schemas.microsoft.com/office/powerpoint/2010/main" val="3254636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a:defRPr/>
            </a:pPr>
            <a:fld id="{1AFD9043-D41D-472B-8769-947C4E20A0BF}" type="slidenum">
              <a:rPr lang="en-US" smtClean="0"/>
              <a:pPr>
                <a:defRPr/>
              </a:pPr>
              <a:t>20</a:t>
            </a:fld>
            <a:endParaRPr lang="en-US"/>
          </a:p>
        </p:txBody>
      </p:sp>
    </p:spTree>
    <p:extLst>
      <p:ext uri="{BB962C8B-B14F-4D97-AF65-F5344CB8AC3E}">
        <p14:creationId xmlns:p14="http://schemas.microsoft.com/office/powerpoint/2010/main" val="353121552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a:defRPr/>
            </a:pPr>
            <a:fld id="{1AFD9043-D41D-472B-8769-947C4E20A0BF}" type="slidenum">
              <a:rPr lang="en-US" smtClean="0"/>
              <a:pPr>
                <a:defRPr/>
              </a:pPr>
              <a:t>21</a:t>
            </a:fld>
            <a:endParaRPr lang="en-US"/>
          </a:p>
        </p:txBody>
      </p:sp>
    </p:spTree>
    <p:extLst>
      <p:ext uri="{BB962C8B-B14F-4D97-AF65-F5344CB8AC3E}">
        <p14:creationId xmlns:p14="http://schemas.microsoft.com/office/powerpoint/2010/main" val="26707491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a:defRPr/>
            </a:pPr>
            <a:fld id="{1AFD9043-D41D-472B-8769-947C4E20A0BF}" type="slidenum">
              <a:rPr lang="en-US" smtClean="0"/>
              <a:pPr>
                <a:defRPr/>
              </a:pPr>
              <a:t>22</a:t>
            </a:fld>
            <a:endParaRPr lang="en-US"/>
          </a:p>
        </p:txBody>
      </p:sp>
    </p:spTree>
    <p:extLst>
      <p:ext uri="{BB962C8B-B14F-4D97-AF65-F5344CB8AC3E}">
        <p14:creationId xmlns:p14="http://schemas.microsoft.com/office/powerpoint/2010/main" val="353477390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a:defRPr/>
            </a:pPr>
            <a:fld id="{1AFD9043-D41D-472B-8769-947C4E20A0BF}" type="slidenum">
              <a:rPr lang="en-US" smtClean="0"/>
              <a:pPr>
                <a:defRPr/>
              </a:pPr>
              <a:t>23</a:t>
            </a:fld>
            <a:endParaRPr lang="en-US"/>
          </a:p>
        </p:txBody>
      </p:sp>
    </p:spTree>
    <p:extLst>
      <p:ext uri="{BB962C8B-B14F-4D97-AF65-F5344CB8AC3E}">
        <p14:creationId xmlns:p14="http://schemas.microsoft.com/office/powerpoint/2010/main" val="158404524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a:defRPr/>
            </a:pPr>
            <a:fld id="{1AFD9043-D41D-472B-8769-947C4E20A0BF}" type="slidenum">
              <a:rPr lang="en-US" smtClean="0"/>
              <a:pPr>
                <a:defRPr/>
              </a:pPr>
              <a:t>24</a:t>
            </a:fld>
            <a:endParaRPr lang="en-US"/>
          </a:p>
        </p:txBody>
      </p:sp>
    </p:spTree>
    <p:extLst>
      <p:ext uri="{BB962C8B-B14F-4D97-AF65-F5344CB8AC3E}">
        <p14:creationId xmlns:p14="http://schemas.microsoft.com/office/powerpoint/2010/main" val="243818322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a:defRPr/>
            </a:pPr>
            <a:fld id="{1AFD9043-D41D-472B-8769-947C4E20A0BF}" type="slidenum">
              <a:rPr lang="en-US" smtClean="0"/>
              <a:pPr>
                <a:defRPr/>
              </a:pPr>
              <a:t>25</a:t>
            </a:fld>
            <a:endParaRPr lang="en-US"/>
          </a:p>
        </p:txBody>
      </p:sp>
    </p:spTree>
    <p:extLst>
      <p:ext uri="{BB962C8B-B14F-4D97-AF65-F5344CB8AC3E}">
        <p14:creationId xmlns:p14="http://schemas.microsoft.com/office/powerpoint/2010/main" val="213961339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a:defRPr/>
            </a:pPr>
            <a:fld id="{1AFD9043-D41D-472B-8769-947C4E20A0BF}" type="slidenum">
              <a:rPr lang="en-US" smtClean="0"/>
              <a:pPr>
                <a:defRPr/>
              </a:pPr>
              <a:t>26</a:t>
            </a:fld>
            <a:endParaRPr lang="en-US"/>
          </a:p>
        </p:txBody>
      </p:sp>
    </p:spTree>
    <p:extLst>
      <p:ext uri="{BB962C8B-B14F-4D97-AF65-F5344CB8AC3E}">
        <p14:creationId xmlns:p14="http://schemas.microsoft.com/office/powerpoint/2010/main" val="31568408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a:defRPr/>
            </a:pPr>
            <a:fld id="{1AFD9043-D41D-472B-8769-947C4E20A0BF}" type="slidenum">
              <a:rPr lang="en-US" smtClean="0"/>
              <a:pPr>
                <a:defRPr/>
              </a:pPr>
              <a:t>27</a:t>
            </a:fld>
            <a:endParaRPr lang="en-US"/>
          </a:p>
        </p:txBody>
      </p:sp>
    </p:spTree>
    <p:extLst>
      <p:ext uri="{BB962C8B-B14F-4D97-AF65-F5344CB8AC3E}">
        <p14:creationId xmlns:p14="http://schemas.microsoft.com/office/powerpoint/2010/main" val="225026272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a:defRPr/>
            </a:pPr>
            <a:fld id="{1AFD9043-D41D-472B-8769-947C4E20A0BF}" type="slidenum">
              <a:rPr lang="en-US" smtClean="0"/>
              <a:pPr>
                <a:defRPr/>
              </a:pPr>
              <a:t>28</a:t>
            </a:fld>
            <a:endParaRPr lang="en-US"/>
          </a:p>
        </p:txBody>
      </p:sp>
    </p:spTree>
    <p:extLst>
      <p:ext uri="{BB962C8B-B14F-4D97-AF65-F5344CB8AC3E}">
        <p14:creationId xmlns:p14="http://schemas.microsoft.com/office/powerpoint/2010/main" val="325638180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a:defRPr/>
            </a:pPr>
            <a:fld id="{1AFD9043-D41D-472B-8769-947C4E20A0BF}" type="slidenum">
              <a:rPr lang="en-US" smtClean="0"/>
              <a:pPr>
                <a:defRPr/>
              </a:pPr>
              <a:t>29</a:t>
            </a:fld>
            <a:endParaRPr lang="en-US"/>
          </a:p>
        </p:txBody>
      </p:sp>
    </p:spTree>
    <p:extLst>
      <p:ext uri="{BB962C8B-B14F-4D97-AF65-F5344CB8AC3E}">
        <p14:creationId xmlns:p14="http://schemas.microsoft.com/office/powerpoint/2010/main" val="35690649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a:defRPr/>
            </a:pPr>
            <a:fld id="{1AFD9043-D41D-472B-8769-947C4E20A0BF}" type="slidenum">
              <a:rPr lang="en-US" smtClean="0"/>
              <a:pPr>
                <a:defRPr/>
              </a:pPr>
              <a:t>30</a:t>
            </a:fld>
            <a:endParaRPr lang="en-US"/>
          </a:p>
        </p:txBody>
      </p:sp>
    </p:spTree>
    <p:extLst>
      <p:ext uri="{BB962C8B-B14F-4D97-AF65-F5344CB8AC3E}">
        <p14:creationId xmlns:p14="http://schemas.microsoft.com/office/powerpoint/2010/main" val="142677447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a:defRPr/>
            </a:pPr>
            <a:fld id="{1AFD9043-D41D-472B-8769-947C4E20A0BF}" type="slidenum">
              <a:rPr lang="en-US" smtClean="0"/>
              <a:pPr>
                <a:defRPr/>
              </a:pPr>
              <a:t>31</a:t>
            </a:fld>
            <a:endParaRPr lang="en-US"/>
          </a:p>
        </p:txBody>
      </p:sp>
    </p:spTree>
    <p:extLst>
      <p:ext uri="{BB962C8B-B14F-4D97-AF65-F5344CB8AC3E}">
        <p14:creationId xmlns:p14="http://schemas.microsoft.com/office/powerpoint/2010/main" val="405906254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a:defRPr/>
            </a:pPr>
            <a:fld id="{1AFD9043-D41D-472B-8769-947C4E20A0BF}" type="slidenum">
              <a:rPr lang="en-US" smtClean="0"/>
              <a:pPr>
                <a:defRPr/>
              </a:pPr>
              <a:t>32</a:t>
            </a:fld>
            <a:endParaRPr lang="en-US"/>
          </a:p>
        </p:txBody>
      </p:sp>
    </p:spTree>
    <p:extLst>
      <p:ext uri="{BB962C8B-B14F-4D97-AF65-F5344CB8AC3E}">
        <p14:creationId xmlns:p14="http://schemas.microsoft.com/office/powerpoint/2010/main" val="182340630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a:defRPr/>
            </a:pPr>
            <a:fld id="{1AFD9043-D41D-472B-8769-947C4E20A0BF}" type="slidenum">
              <a:rPr lang="en-US" smtClean="0"/>
              <a:pPr>
                <a:defRPr/>
              </a:pPr>
              <a:t>33</a:t>
            </a:fld>
            <a:endParaRPr lang="en-US"/>
          </a:p>
        </p:txBody>
      </p:sp>
    </p:spTree>
    <p:extLst>
      <p:ext uri="{BB962C8B-B14F-4D97-AF65-F5344CB8AC3E}">
        <p14:creationId xmlns:p14="http://schemas.microsoft.com/office/powerpoint/2010/main" val="420800801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a:defRPr/>
            </a:pPr>
            <a:fld id="{1AFD9043-D41D-472B-8769-947C4E20A0BF}" type="slidenum">
              <a:rPr lang="en-US" smtClean="0"/>
              <a:pPr>
                <a:defRPr/>
              </a:pPr>
              <a:t>34</a:t>
            </a:fld>
            <a:endParaRPr lang="en-US"/>
          </a:p>
        </p:txBody>
      </p:sp>
    </p:spTree>
    <p:extLst>
      <p:ext uri="{BB962C8B-B14F-4D97-AF65-F5344CB8AC3E}">
        <p14:creationId xmlns:p14="http://schemas.microsoft.com/office/powerpoint/2010/main" val="82143226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a:defRPr/>
            </a:pPr>
            <a:fld id="{1AFD9043-D41D-472B-8769-947C4E20A0BF}" type="slidenum">
              <a:rPr lang="en-US" smtClean="0"/>
              <a:pPr>
                <a:defRPr/>
              </a:pPr>
              <a:t>35</a:t>
            </a:fld>
            <a:endParaRPr lang="en-US"/>
          </a:p>
        </p:txBody>
      </p:sp>
    </p:spTree>
    <p:extLst>
      <p:ext uri="{BB962C8B-B14F-4D97-AF65-F5344CB8AC3E}">
        <p14:creationId xmlns:p14="http://schemas.microsoft.com/office/powerpoint/2010/main" val="130372800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a:defRPr/>
            </a:pPr>
            <a:fld id="{1AFD9043-D41D-472B-8769-947C4E20A0BF}" type="slidenum">
              <a:rPr lang="en-US" smtClean="0"/>
              <a:pPr>
                <a:defRPr/>
              </a:pPr>
              <a:t>36</a:t>
            </a:fld>
            <a:endParaRPr lang="en-US"/>
          </a:p>
        </p:txBody>
      </p:sp>
    </p:spTree>
    <p:extLst>
      <p:ext uri="{BB962C8B-B14F-4D97-AF65-F5344CB8AC3E}">
        <p14:creationId xmlns:p14="http://schemas.microsoft.com/office/powerpoint/2010/main" val="136073290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a:defRPr/>
            </a:pPr>
            <a:fld id="{1AFD9043-D41D-472B-8769-947C4E20A0BF}" type="slidenum">
              <a:rPr lang="en-US" smtClean="0"/>
              <a:pPr>
                <a:defRPr/>
              </a:pPr>
              <a:t>37</a:t>
            </a:fld>
            <a:endParaRPr lang="en-US"/>
          </a:p>
        </p:txBody>
      </p:sp>
    </p:spTree>
    <p:extLst>
      <p:ext uri="{BB962C8B-B14F-4D97-AF65-F5344CB8AC3E}">
        <p14:creationId xmlns:p14="http://schemas.microsoft.com/office/powerpoint/2010/main" val="305199030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a:defRPr/>
            </a:pPr>
            <a:fld id="{1AFD9043-D41D-472B-8769-947C4E20A0BF}" type="slidenum">
              <a:rPr lang="en-US" smtClean="0"/>
              <a:pPr>
                <a:defRPr/>
              </a:pPr>
              <a:t>38</a:t>
            </a:fld>
            <a:endParaRPr lang="en-US"/>
          </a:p>
        </p:txBody>
      </p:sp>
    </p:spTree>
    <p:extLst>
      <p:ext uri="{BB962C8B-B14F-4D97-AF65-F5344CB8AC3E}">
        <p14:creationId xmlns:p14="http://schemas.microsoft.com/office/powerpoint/2010/main" val="20851173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a:defRPr/>
            </a:pPr>
            <a:fld id="{1AFD9043-D41D-472B-8769-947C4E20A0BF}" type="slidenum">
              <a:rPr lang="en-US" smtClean="0"/>
              <a:pPr>
                <a:defRPr/>
              </a:pPr>
              <a:t>39</a:t>
            </a:fld>
            <a:endParaRPr lang="en-US"/>
          </a:p>
        </p:txBody>
      </p:sp>
    </p:spTree>
    <p:extLst>
      <p:ext uri="{BB962C8B-B14F-4D97-AF65-F5344CB8AC3E}">
        <p14:creationId xmlns:p14="http://schemas.microsoft.com/office/powerpoint/2010/main" val="333306920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a:defRPr/>
            </a:pPr>
            <a:fld id="{1AFD9043-D41D-472B-8769-947C4E20A0BF}" type="slidenum">
              <a:rPr lang="en-US" smtClean="0"/>
              <a:pPr>
                <a:defRPr/>
              </a:pPr>
              <a:t>40</a:t>
            </a:fld>
            <a:endParaRPr lang="en-US"/>
          </a:p>
        </p:txBody>
      </p:sp>
    </p:spTree>
    <p:extLst>
      <p:ext uri="{BB962C8B-B14F-4D97-AF65-F5344CB8AC3E}">
        <p14:creationId xmlns:p14="http://schemas.microsoft.com/office/powerpoint/2010/main" val="348780014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a:defRPr/>
            </a:pPr>
            <a:fld id="{1AFD9043-D41D-472B-8769-947C4E20A0BF}" type="slidenum">
              <a:rPr lang="en-US" smtClean="0"/>
              <a:pPr>
                <a:defRPr/>
              </a:pPr>
              <a:t>41</a:t>
            </a:fld>
            <a:endParaRPr lang="en-US"/>
          </a:p>
        </p:txBody>
      </p:sp>
    </p:spTree>
    <p:extLst>
      <p:ext uri="{BB962C8B-B14F-4D97-AF65-F5344CB8AC3E}">
        <p14:creationId xmlns:p14="http://schemas.microsoft.com/office/powerpoint/2010/main" val="218240194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a:defRPr/>
            </a:pPr>
            <a:fld id="{1AFD9043-D41D-472B-8769-947C4E20A0BF}" type="slidenum">
              <a:rPr lang="en-US" smtClean="0"/>
              <a:pPr>
                <a:defRPr/>
              </a:pPr>
              <a:t>42</a:t>
            </a:fld>
            <a:endParaRPr lang="en-US"/>
          </a:p>
        </p:txBody>
      </p:sp>
    </p:spTree>
    <p:extLst>
      <p:ext uri="{BB962C8B-B14F-4D97-AF65-F5344CB8AC3E}">
        <p14:creationId xmlns:p14="http://schemas.microsoft.com/office/powerpoint/2010/main" val="8617393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E468E5E-CDD9-495B-AC5B-56BAAAC39FD8}" type="slidenum">
              <a:rPr lang="en-US"/>
              <a:pPr>
                <a:defRPr/>
              </a:pPr>
              <a:t>‹#›</a:t>
            </a:fld>
            <a:endParaRPr 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92E85F0-24D3-4E3B-9B79-EEE005233EC3}" type="slidenum">
              <a:rPr lang="en-US"/>
              <a:pPr>
                <a:defRPr/>
              </a:pPr>
              <a:t>‹#›</a:t>
            </a:fld>
            <a:endParaRPr 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AF9D961-EDAC-4330-80E1-40AE5A27B4E4}" type="slidenum">
              <a:rPr lang="en-US"/>
              <a:pPr>
                <a:defRPr/>
              </a:pPr>
              <a:t>‹#›</a:t>
            </a:fld>
            <a:endParaRPr 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A8AAFC28-FC39-45C4-9F5A-4F3967AEFAB0}" type="slidenum">
              <a:rPr lang="en-US"/>
              <a:pPr>
                <a:defRPr/>
              </a:pPr>
              <a:t>‹#›</a:t>
            </a:fld>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EFE419AD-5496-455D-BC25-12684D30A874}" type="slidenum">
              <a:rPr lang="en-US"/>
              <a:pPr>
                <a:defRPr/>
              </a:pPr>
              <a:t>‹#›</a:t>
            </a:fld>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6038465A-1A07-467C-B9D5-40ABF30F6243}" type="slidenum">
              <a:rPr lang="en-US"/>
              <a:pPr>
                <a:defRPr/>
              </a:pPr>
              <a:t>‹#›</a:t>
            </a:fld>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252DE12F-EC76-409B-BD65-29B435BF9AFB}" type="slidenum">
              <a:rPr lang="en-US"/>
              <a:pPr>
                <a:defRPr/>
              </a:pPr>
              <a:t>‹#›</a:t>
            </a:fld>
            <a:endParaRPr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42359D55-D7FA-4F4E-8EF1-949F809B2932}" type="slidenum">
              <a:rPr lang="en-US"/>
              <a:pPr>
                <a:defRPr/>
              </a:pPr>
              <a:t>‹#›</a:t>
            </a:fld>
            <a:endParaRPr 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5B73A454-AA1D-4AF7-B1E0-68202266F208}" type="slidenum">
              <a:rPr lang="en-US"/>
              <a:pPr>
                <a:defRPr/>
              </a:pPr>
              <a:t>‹#›</a:t>
            </a:fld>
            <a:endParaRPr 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B66ADC3-2667-4AA2-B412-76C304A856BE}" type="slidenum">
              <a:rPr lang="en-US"/>
              <a:pPr>
                <a:defRPr/>
              </a:pPr>
              <a:t>‹#›</a:t>
            </a:fld>
            <a:endParaRPr 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63F780A-01F8-4DF5-95BE-9DCD0A1B2ED4}" type="slidenum">
              <a:rPr lang="en-US"/>
              <a:pPr>
                <a:defRPr/>
              </a:pPr>
              <a:t>‹#›</a:t>
            </a:fld>
            <a:endParaRPr 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PhAnim="0"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457200"/>
            <a:ext cx="8229600" cy="5410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2"/>
          <p:cNvSpPr>
            <a:spLocks noGrp="1" noChangeArrowheads="1"/>
          </p:cNvSpPr>
          <p:nvPr>
            <p:ph type="ftr" sz="quarter" idx="10"/>
          </p:nvPr>
        </p:nvSpPr>
        <p:spPr/>
        <p:txBody>
          <a:bodyPr/>
          <a:lstStyle>
            <a:lvl1pPr>
              <a:defRPr/>
            </a:lvl1pPr>
          </a:lstStyle>
          <a:p>
            <a:pPr>
              <a:defRPr/>
            </a:pPr>
            <a:endParaRPr lang="en-US"/>
          </a:p>
        </p:txBody>
      </p:sp>
      <p:sp>
        <p:nvSpPr>
          <p:cNvPr id="4" name="Rectangle 3"/>
          <p:cNvSpPr>
            <a:spLocks noGrp="1" noChangeArrowheads="1"/>
          </p:cNvSpPr>
          <p:nvPr>
            <p:ph type="sldNum" sz="quarter" idx="11"/>
          </p:nvPr>
        </p:nvSpPr>
        <p:spPr/>
        <p:txBody>
          <a:bodyPr/>
          <a:lstStyle>
            <a:lvl1pPr>
              <a:defRPr/>
            </a:lvl1pPr>
          </a:lstStyle>
          <a:p>
            <a:pPr>
              <a:defRPr/>
            </a:pPr>
            <a:fld id="{961D0C75-FEF0-481F-B265-6F22CA5DED62}" type="slidenum">
              <a:rPr lang="en-US"/>
              <a:pPr>
                <a:defRPr/>
              </a:pPr>
              <a:t>‹#›</a:t>
            </a:fld>
            <a:endParaRPr lang="en-US"/>
          </a:p>
        </p:txBody>
      </p:sp>
      <p:sp>
        <p:nvSpPr>
          <p:cNvPr id="5" name="Rectangle 16"/>
          <p:cNvSpPr>
            <a:spLocks noGrp="1" noChangeArrowheads="1"/>
          </p:cNvSpPr>
          <p:nvPr>
            <p:ph type="dt" sz="half" idx="12"/>
          </p:nvPr>
        </p:nvSpPr>
        <p:spPr/>
        <p:txBody>
          <a:bodyPr/>
          <a:lstStyle>
            <a:lvl1pPr>
              <a:defRPr/>
            </a:lvl1pPr>
          </a:lstStyle>
          <a:p>
            <a:pPr>
              <a:defRPr/>
            </a:pPr>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2">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499"/>
                                          </p:stCondLst>
                                        </p:cTn>
                                        <p:tgtEl>
                                          <p:spTgt spid="2">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499"/>
                                          </p:stCondLst>
                                        </p:cTn>
                                        <p:tgtEl>
                                          <p:spTgt spid="2">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autoUpdateAnimBg="0"/>
    </p:bld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3"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0" hangingPunct="0">
              <a:defRPr sz="1200">
                <a:solidFill>
                  <a:schemeClr val="tx1">
                    <a:tint val="75000"/>
                  </a:schemeClr>
                </a:solidFill>
              </a:defRPr>
            </a:lvl1pPr>
          </a:lstStyle>
          <a:p>
            <a:pPr>
              <a:defRPr/>
            </a:pP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0" hangingPunct="0">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eaLnBrk="0" hangingPunct="0">
              <a:defRPr sz="1200">
                <a:solidFill>
                  <a:schemeClr val="tx1">
                    <a:tint val="75000"/>
                  </a:schemeClr>
                </a:solidFill>
              </a:defRPr>
            </a:lvl1pPr>
          </a:lstStyle>
          <a:p>
            <a:pPr>
              <a:defRPr/>
            </a:pPr>
            <a:fld id="{6A770DC9-B881-4035-99BE-FA7E09467E8A}"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6" r:id="rId5"/>
    <p:sldLayoutId id="2147483727" r:id="rId6"/>
    <p:sldLayoutId id="2147483728" r:id="rId7"/>
    <p:sldLayoutId id="2147483729" r:id="rId8"/>
    <p:sldLayoutId id="2147483730" r:id="rId9"/>
    <p:sldLayoutId id="2147483731" r:id="rId10"/>
    <p:sldLayoutId id="2147483732" r:id="rId11"/>
    <p:sldLayoutId id="2147483733" r:id="rId12"/>
  </p:sldLayoutIdLs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emf"/><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1.png"/><Relationship Id="rId7" Type="http://schemas.openxmlformats.org/officeDocument/2006/relationships/image" Target="../media/image15.jpeg"/><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7.tiff"/><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image" Target="../media/image20.gif"/><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8" Type="http://schemas.openxmlformats.org/officeDocument/2006/relationships/image" Target="../media/image28.tiff"/><Relationship Id="rId3" Type="http://schemas.openxmlformats.org/officeDocument/2006/relationships/image" Target="../media/image23.tiff"/><Relationship Id="rId7" Type="http://schemas.openxmlformats.org/officeDocument/2006/relationships/image" Target="../media/image27.tiff"/><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6.tiff"/><Relationship Id="rId5" Type="http://schemas.openxmlformats.org/officeDocument/2006/relationships/image" Target="../media/image25.tiff"/><Relationship Id="rId4" Type="http://schemas.openxmlformats.org/officeDocument/2006/relationships/image" Target="../media/image24.tiff"/></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30.jpeg"/></Relationships>
</file>

<file path=ppt/slides/_rels/slide1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35.jpeg"/><Relationship Id="rId4" Type="http://schemas.openxmlformats.org/officeDocument/2006/relationships/image" Target="../media/image34.jpeg"/></Relationships>
</file>

<file path=ppt/slides/_rels/slide14.xml.rels><?xml version="1.0" encoding="UTF-8" standalone="yes"?>
<Relationships xmlns="http://schemas.openxmlformats.org/package/2006/relationships"><Relationship Id="rId8" Type="http://schemas.openxmlformats.org/officeDocument/2006/relationships/image" Target="../media/image39.png"/><Relationship Id="rId13" Type="http://schemas.openxmlformats.org/officeDocument/2006/relationships/image" Target="../media/image44.png"/><Relationship Id="rId3" Type="http://schemas.openxmlformats.org/officeDocument/2006/relationships/image" Target="../media/image36.png"/><Relationship Id="rId7" Type="http://schemas.openxmlformats.org/officeDocument/2006/relationships/image" Target="cid:ii_14d706ce8c27d54b" TargetMode="External"/><Relationship Id="rId12" Type="http://schemas.openxmlformats.org/officeDocument/2006/relationships/image" Target="../media/image43.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38.png"/><Relationship Id="rId11" Type="http://schemas.openxmlformats.org/officeDocument/2006/relationships/image" Target="../media/image42.png"/><Relationship Id="rId5" Type="http://schemas.openxmlformats.org/officeDocument/2006/relationships/image" Target="../media/image37.jpeg"/><Relationship Id="rId15" Type="http://schemas.openxmlformats.org/officeDocument/2006/relationships/image" Target="../media/image46.jpeg"/><Relationship Id="rId10" Type="http://schemas.openxmlformats.org/officeDocument/2006/relationships/image" Target="../media/image41.png"/><Relationship Id="rId4" Type="http://schemas.openxmlformats.org/officeDocument/2006/relationships/image" Target="cid:image002.png@01D167DA.F2930D70" TargetMode="External"/><Relationship Id="rId9" Type="http://schemas.openxmlformats.org/officeDocument/2006/relationships/image" Target="../media/image40.jpeg"/><Relationship Id="rId14" Type="http://schemas.openxmlformats.org/officeDocument/2006/relationships/image" Target="../media/image45.emf"/></Relationships>
</file>

<file path=ppt/slides/_rels/slide15.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15.xml"/><Relationship Id="rId1" Type="http://schemas.openxmlformats.org/officeDocument/2006/relationships/slideLayout" Target="../slideLayouts/slideLayout9.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17.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53.jpeg"/></Relationships>
</file>

<file path=ppt/slides/_rels/slide19.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19.xml"/><Relationship Id="rId1" Type="http://schemas.openxmlformats.org/officeDocument/2006/relationships/slideLayout" Target="../slideLayouts/slideLayout7.xml"/><Relationship Id="rId5" Type="http://schemas.openxmlformats.org/officeDocument/2006/relationships/image" Target="../media/image56.png"/><Relationship Id="rId4" Type="http://schemas.openxmlformats.org/officeDocument/2006/relationships/image" Target="../media/image55.jpeg"/></Relationships>
</file>

<file path=ppt/slides/_rels/slide20.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21.xml"/><Relationship Id="rId1" Type="http://schemas.openxmlformats.org/officeDocument/2006/relationships/slideLayout" Target="../slideLayouts/slideLayout9.xml"/><Relationship Id="rId4" Type="http://schemas.openxmlformats.org/officeDocument/2006/relationships/image" Target="../media/image59.jpeg"/></Relationships>
</file>

<file path=ppt/slides/_rels/slide22.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24.xml"/><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29.xml"/><Relationship Id="rId1" Type="http://schemas.openxmlformats.org/officeDocument/2006/relationships/slideLayout" Target="../slideLayouts/slideLayout9.xml"/><Relationship Id="rId4" Type="http://schemas.openxmlformats.org/officeDocument/2006/relationships/image" Target="../media/image67.jpeg"/></Relationships>
</file>

<file path=ppt/slides/_rels/slide30.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32.xml"/><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35.xml"/><Relationship Id="rId1" Type="http://schemas.openxmlformats.org/officeDocument/2006/relationships/slideLayout" Target="../slideLayouts/slideLayout7.xml"/><Relationship Id="rId4" Type="http://schemas.openxmlformats.org/officeDocument/2006/relationships/image" Target="../media/image74.jpe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38.xml"/><Relationship Id="rId1" Type="http://schemas.openxmlformats.org/officeDocument/2006/relationships/slideLayout" Target="../slideLayouts/slideLayout2.xml"/><Relationship Id="rId5" Type="http://schemas.openxmlformats.org/officeDocument/2006/relationships/image" Target="../media/image78.jpeg"/><Relationship Id="rId4" Type="http://schemas.openxmlformats.org/officeDocument/2006/relationships/image" Target="../media/image77.jpeg"/></Relationships>
</file>

<file path=ppt/slides/_rels/slide39.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41.xml"/><Relationship Id="rId1" Type="http://schemas.openxmlformats.org/officeDocument/2006/relationships/slideLayout" Target="../slideLayouts/slideLayout2.xml"/><Relationship Id="rId6" Type="http://schemas.openxmlformats.org/officeDocument/2006/relationships/image" Target="../media/image84.jpeg"/><Relationship Id="rId5" Type="http://schemas.openxmlformats.org/officeDocument/2006/relationships/image" Target="../media/image83.jpeg"/><Relationship Id="rId4" Type="http://schemas.openxmlformats.org/officeDocument/2006/relationships/image" Target="../media/image82.jpeg"/></Relationships>
</file>

<file path=ppt/slides/_rels/slide42.xml.rels><?xml version="1.0" encoding="UTF-8" standalone="yes"?>
<Relationships xmlns="http://schemas.openxmlformats.org/package/2006/relationships"><Relationship Id="rId3" Type="http://schemas.openxmlformats.org/officeDocument/2006/relationships/hyperlink" Target="mailto:info@shovongroup-bd.com" TargetMode="External"/><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hyperlink" Target="http://www.shovongroup-bd.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1" name="Text Box 13"/>
          <p:cNvSpPr txBox="1">
            <a:spLocks noChangeArrowheads="1"/>
          </p:cNvSpPr>
          <p:nvPr/>
        </p:nvSpPr>
        <p:spPr bwMode="auto">
          <a:xfrm>
            <a:off x="-609600" y="5287455"/>
            <a:ext cx="9677400" cy="584775"/>
          </a:xfrm>
          <a:prstGeom prst="rect">
            <a:avLst/>
          </a:prstGeom>
          <a:noFill/>
          <a:ln w="9525">
            <a:noFill/>
            <a:miter lim="800000"/>
            <a:headEnd/>
            <a:tailEnd/>
          </a:ln>
          <a:effectLst/>
        </p:spPr>
        <p:txBody>
          <a:bodyPr wrap="square">
            <a:spAutoFit/>
          </a:bodyPr>
          <a:lstStyle/>
          <a:p>
            <a:pPr lvl="2" algn="ctr">
              <a:defRPr/>
            </a:pPr>
            <a:r>
              <a:rPr lang="en-US" sz="3200" dirty="0">
                <a:latin typeface="Impact" pitchFamily="34" charset="0"/>
              </a:rPr>
              <a:t>T A U F I Q  S W E A T E R  L I M I T E D</a:t>
            </a:r>
          </a:p>
        </p:txBody>
      </p:sp>
      <p:grpSp>
        <p:nvGrpSpPr>
          <p:cNvPr id="2" name="Group 14"/>
          <p:cNvGrpSpPr>
            <a:grpSpLocks/>
          </p:cNvGrpSpPr>
          <p:nvPr/>
        </p:nvGrpSpPr>
        <p:grpSpPr bwMode="auto">
          <a:xfrm>
            <a:off x="45720" y="5323145"/>
            <a:ext cx="9144000" cy="514350"/>
            <a:chOff x="0" y="3715"/>
            <a:chExt cx="5760" cy="324"/>
          </a:xfrm>
        </p:grpSpPr>
        <p:sp>
          <p:nvSpPr>
            <p:cNvPr id="2063" name="Rectangle 15"/>
            <p:cNvSpPr>
              <a:spLocks noChangeArrowheads="1"/>
            </p:cNvSpPr>
            <p:nvPr/>
          </p:nvSpPr>
          <p:spPr bwMode="auto">
            <a:xfrm flipV="1">
              <a:off x="0" y="3715"/>
              <a:ext cx="5760" cy="17"/>
            </a:xfrm>
            <a:prstGeom prst="rect">
              <a:avLst/>
            </a:prstGeom>
            <a:gradFill rotWithShape="1">
              <a:gsLst>
                <a:gs pos="0">
                  <a:schemeClr val="bg1"/>
                </a:gs>
                <a:gs pos="50000">
                  <a:srgbClr val="003399"/>
                </a:gs>
                <a:gs pos="100000">
                  <a:schemeClr val="bg1"/>
                </a:gs>
              </a:gsLst>
              <a:lin ang="0" scaled="1"/>
            </a:gradFill>
            <a:ln w="9525">
              <a:noFill/>
              <a:miter lim="800000"/>
              <a:headEnd/>
              <a:tailEnd/>
            </a:ln>
            <a:effectLst/>
          </p:spPr>
          <p:txBody>
            <a:bodyPr wrap="none" anchor="ctr"/>
            <a:lstStyle/>
            <a:p>
              <a:pPr eaLnBrk="0" hangingPunct="0">
                <a:defRPr/>
              </a:pPr>
              <a:endParaRPr lang="en-US"/>
            </a:p>
          </p:txBody>
        </p:sp>
        <p:sp>
          <p:nvSpPr>
            <p:cNvPr id="2064" name="Rectangle 16"/>
            <p:cNvSpPr>
              <a:spLocks noChangeArrowheads="1"/>
            </p:cNvSpPr>
            <p:nvPr/>
          </p:nvSpPr>
          <p:spPr bwMode="auto">
            <a:xfrm flipV="1">
              <a:off x="0" y="4022"/>
              <a:ext cx="5760" cy="17"/>
            </a:xfrm>
            <a:prstGeom prst="rect">
              <a:avLst/>
            </a:prstGeom>
            <a:gradFill rotWithShape="1">
              <a:gsLst>
                <a:gs pos="0">
                  <a:schemeClr val="bg1"/>
                </a:gs>
                <a:gs pos="50000">
                  <a:srgbClr val="003399"/>
                </a:gs>
                <a:gs pos="100000">
                  <a:schemeClr val="bg1"/>
                </a:gs>
              </a:gsLst>
              <a:lin ang="0" scaled="1"/>
            </a:gradFill>
            <a:ln w="9525">
              <a:noFill/>
              <a:miter lim="800000"/>
              <a:headEnd/>
              <a:tailEnd/>
            </a:ln>
            <a:effectLst/>
          </p:spPr>
          <p:txBody>
            <a:bodyPr wrap="none" anchor="ctr"/>
            <a:lstStyle/>
            <a:p>
              <a:pPr eaLnBrk="0" hangingPunct="0">
                <a:defRPr/>
              </a:pPr>
              <a:endParaRPr lang="en-US"/>
            </a:p>
          </p:txBody>
        </p:sp>
      </p:grpSp>
      <p:sp>
        <p:nvSpPr>
          <p:cNvPr id="2066" name="Text Box 18"/>
          <p:cNvSpPr txBox="1">
            <a:spLocks noChangeArrowheads="1"/>
          </p:cNvSpPr>
          <p:nvPr/>
        </p:nvSpPr>
        <p:spPr bwMode="auto">
          <a:xfrm>
            <a:off x="2247900" y="5837495"/>
            <a:ext cx="3810000" cy="579437"/>
          </a:xfrm>
          <a:prstGeom prst="rect">
            <a:avLst/>
          </a:prstGeom>
          <a:noFill/>
          <a:ln w="9525">
            <a:noFill/>
            <a:miter lim="800000"/>
            <a:headEnd/>
            <a:tailEnd/>
          </a:ln>
          <a:effectLst/>
        </p:spPr>
        <p:txBody>
          <a:bodyPr>
            <a:spAutoFit/>
          </a:bodyPr>
          <a:lstStyle/>
          <a:p>
            <a:pPr lvl="2" algn="ctr">
              <a:defRPr/>
            </a:pPr>
            <a:r>
              <a:rPr lang="en-US" sz="3200" dirty="0">
                <a:latin typeface="Impact" pitchFamily="34" charset="0"/>
              </a:rPr>
              <a:t>S I N C E  -  2001</a:t>
            </a:r>
          </a:p>
        </p:txBody>
      </p:sp>
      <p:pic>
        <p:nvPicPr>
          <p:cNvPr id="2069" name="Picture 21" descr="Top s"/>
          <p:cNvPicPr>
            <a:picLocks noChangeAspect="1" noChangeArrowheads="1"/>
          </p:cNvPicPr>
          <p:nvPr/>
        </p:nvPicPr>
        <p:blipFill>
          <a:blip r:embed="rId3" cstate="print"/>
          <a:srcRect/>
          <a:stretch>
            <a:fillRect/>
          </a:stretch>
        </p:blipFill>
        <p:spPr bwMode="auto">
          <a:xfrm>
            <a:off x="18288" y="6429375"/>
            <a:ext cx="9144000" cy="428625"/>
          </a:xfrm>
          <a:prstGeom prst="rect">
            <a:avLst/>
          </a:prstGeom>
          <a:noFill/>
          <a:ln w="9525">
            <a:noFill/>
            <a:miter lim="800000"/>
            <a:headEnd/>
            <a:tailEnd/>
          </a:ln>
        </p:spPr>
      </p:pic>
      <p:pic>
        <p:nvPicPr>
          <p:cNvPr id="3" name="Content Placeholder 3">
            <a:extLst>
              <a:ext uri="{FF2B5EF4-FFF2-40B4-BE49-F238E27FC236}">
                <a16:creationId xmlns:a16="http://schemas.microsoft.com/office/drawing/2014/main" id="{7285C730-A235-A60B-60AF-8A712A1B5A0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152400" y="152400"/>
            <a:ext cx="8830057" cy="5066229"/>
          </a:xfrm>
          <a:prstGeom prst="rect">
            <a:avLst/>
          </a:prstGeom>
          <a:noFill/>
          <a:ln w="9525">
            <a:noFill/>
            <a:miter lim="800000"/>
            <a:headEnd/>
            <a:tailEnd/>
          </a:ln>
        </p:spPr>
      </p:pic>
      <p:pic>
        <p:nvPicPr>
          <p:cNvPr id="4" name="Picture 3">
            <a:extLst>
              <a:ext uri="{FF2B5EF4-FFF2-40B4-BE49-F238E27FC236}">
                <a16:creationId xmlns:a16="http://schemas.microsoft.com/office/drawing/2014/main" id="{0A918A77-C04B-F339-D647-769F88F1469B}"/>
              </a:ext>
            </a:extLst>
          </p:cNvPr>
          <p:cNvPicPr>
            <a:picLocks noChangeAspect="1"/>
          </p:cNvPicPr>
          <p:nvPr/>
        </p:nvPicPr>
        <p:blipFill>
          <a:blip r:embed="rId5"/>
          <a:stretch>
            <a:fillRect/>
          </a:stretch>
        </p:blipFill>
        <p:spPr>
          <a:xfrm>
            <a:off x="7994742" y="152400"/>
            <a:ext cx="987715" cy="953747"/>
          </a:xfrm>
          <a:prstGeom prst="rect">
            <a:avLst/>
          </a:prstGeom>
        </p:spPr>
      </p:pic>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2362200" y="304800"/>
            <a:ext cx="4343400" cy="685800"/>
          </a:xfrm>
        </p:spPr>
        <p:txBody>
          <a:bodyPr rtlCol="0">
            <a:normAutofit fontScale="90000"/>
          </a:bodyPr>
          <a:lstStyle/>
          <a:p>
            <a:pPr eaLnBrk="1" fontAlgn="auto" hangingPunct="1">
              <a:spcAft>
                <a:spcPts val="0"/>
              </a:spcAft>
              <a:defRPr/>
            </a:pPr>
            <a:r>
              <a:rPr lang="en-US" sz="4000" u="sng" dirty="0">
                <a:solidFill>
                  <a:srgbClr val="C40404"/>
                </a:solidFill>
                <a:latin typeface="Britannic Bold" pitchFamily="34" charset="0"/>
                <a:ea typeface="ＭＳ Ｐゴシック" pitchFamily="34" charset="-128"/>
              </a:rPr>
              <a:t>K</a:t>
            </a:r>
            <a:r>
              <a:rPr lang="en-US" sz="4000" u="sng" dirty="0">
                <a:solidFill>
                  <a:srgbClr val="000099"/>
                </a:solidFill>
                <a:latin typeface="Britannic Bold" pitchFamily="34" charset="0"/>
                <a:ea typeface="ＭＳ Ｐゴシック" pitchFamily="34" charset="-128"/>
              </a:rPr>
              <a:t>ey</a:t>
            </a:r>
            <a:r>
              <a:rPr lang="en-US" sz="4000" u="sng" dirty="0">
                <a:latin typeface="Britannic Bold" pitchFamily="34" charset="0"/>
                <a:ea typeface="ＭＳ Ｐゴシック" pitchFamily="34" charset="-128"/>
              </a:rPr>
              <a:t> </a:t>
            </a:r>
            <a:r>
              <a:rPr lang="en-US" sz="4000" u="sng" dirty="0">
                <a:solidFill>
                  <a:srgbClr val="C40404"/>
                </a:solidFill>
                <a:latin typeface="Britannic Bold" pitchFamily="34" charset="0"/>
                <a:ea typeface="ＭＳ Ｐゴシック" pitchFamily="34" charset="-128"/>
              </a:rPr>
              <a:t>P</a:t>
            </a:r>
            <a:r>
              <a:rPr lang="en-US" sz="4000" u="sng" dirty="0">
                <a:solidFill>
                  <a:srgbClr val="000099"/>
                </a:solidFill>
                <a:latin typeface="Britannic Bold" pitchFamily="34" charset="0"/>
                <a:ea typeface="ＭＳ Ｐゴシック" pitchFamily="34" charset="-128"/>
              </a:rPr>
              <a:t>ersons</a:t>
            </a:r>
          </a:p>
        </p:txBody>
      </p:sp>
      <p:sp>
        <p:nvSpPr>
          <p:cNvPr id="19458" name="Rectangle 4"/>
          <p:cNvSpPr>
            <a:spLocks noChangeArrowheads="1"/>
          </p:cNvSpPr>
          <p:nvPr/>
        </p:nvSpPr>
        <p:spPr bwMode="auto">
          <a:xfrm>
            <a:off x="3048000" y="1748632"/>
            <a:ext cx="4572000" cy="1295400"/>
          </a:xfrm>
          <a:prstGeom prst="rect">
            <a:avLst/>
          </a:prstGeom>
          <a:noFill/>
          <a:ln w="9525">
            <a:noFill/>
            <a:miter lim="800000"/>
            <a:headEnd/>
            <a:tailEnd/>
          </a:ln>
        </p:spPr>
        <p:txBody>
          <a:bodyPr/>
          <a:lstStyle/>
          <a:p>
            <a:pPr marL="342900" indent="-342900" eaLnBrk="0" hangingPunct="0">
              <a:spcBef>
                <a:spcPct val="20000"/>
              </a:spcBef>
              <a:buClr>
                <a:schemeClr val="bg2"/>
              </a:buClr>
              <a:buSzPct val="75000"/>
              <a:buFont typeface="Wingdings" pitchFamily="2" charset="2"/>
              <a:buNone/>
            </a:pPr>
            <a:r>
              <a:rPr lang="en-US" sz="3200" b="1" dirty="0">
                <a:solidFill>
                  <a:srgbClr val="000099"/>
                </a:solidFill>
              </a:rPr>
              <a:t>Iqbal Yousuf Shovon</a:t>
            </a:r>
            <a:r>
              <a:rPr lang="en-US" sz="3200" dirty="0">
                <a:solidFill>
                  <a:srgbClr val="000099"/>
                </a:solidFill>
              </a:rPr>
              <a:t> </a:t>
            </a:r>
          </a:p>
          <a:p>
            <a:pPr marL="342900" indent="-342900" eaLnBrk="0" hangingPunct="0">
              <a:spcBef>
                <a:spcPct val="20000"/>
              </a:spcBef>
              <a:buClr>
                <a:schemeClr val="bg2"/>
              </a:buClr>
              <a:buSzPct val="75000"/>
              <a:buFont typeface="Wingdings" pitchFamily="2" charset="2"/>
              <a:buNone/>
            </a:pPr>
            <a:r>
              <a:rPr lang="en-US" sz="3200" dirty="0">
                <a:solidFill>
                  <a:srgbClr val="000099"/>
                </a:solidFill>
              </a:rPr>
              <a:t>Managing Director</a:t>
            </a:r>
          </a:p>
        </p:txBody>
      </p:sp>
      <p:sp>
        <p:nvSpPr>
          <p:cNvPr id="19459" name="Rectangle 5"/>
          <p:cNvSpPr>
            <a:spLocks noChangeArrowheads="1"/>
          </p:cNvSpPr>
          <p:nvPr/>
        </p:nvSpPr>
        <p:spPr bwMode="auto">
          <a:xfrm>
            <a:off x="3200400" y="4480719"/>
            <a:ext cx="4038600" cy="1219200"/>
          </a:xfrm>
          <a:prstGeom prst="rect">
            <a:avLst/>
          </a:prstGeom>
          <a:noFill/>
          <a:ln w="9525">
            <a:noFill/>
            <a:miter lim="800000"/>
            <a:headEnd/>
            <a:tailEnd/>
          </a:ln>
        </p:spPr>
        <p:txBody>
          <a:bodyPr/>
          <a:lstStyle/>
          <a:p>
            <a:pPr marL="342900" indent="-342900" eaLnBrk="0" hangingPunct="0">
              <a:spcBef>
                <a:spcPct val="20000"/>
              </a:spcBef>
              <a:buClr>
                <a:schemeClr val="bg2"/>
              </a:buClr>
              <a:buSzPct val="75000"/>
              <a:buFont typeface="Wingdings" pitchFamily="2" charset="2"/>
              <a:buNone/>
            </a:pPr>
            <a:r>
              <a:rPr lang="en-US" sz="3200" b="1" dirty="0">
                <a:solidFill>
                  <a:srgbClr val="000099"/>
                </a:solidFill>
              </a:rPr>
              <a:t>Taufiqul Islam Antu</a:t>
            </a:r>
          </a:p>
          <a:p>
            <a:pPr marL="342900" indent="-342900" eaLnBrk="0" hangingPunct="0">
              <a:spcBef>
                <a:spcPct val="20000"/>
              </a:spcBef>
              <a:buClr>
                <a:schemeClr val="bg2"/>
              </a:buClr>
              <a:buSzPct val="75000"/>
              <a:buFont typeface="Wingdings" pitchFamily="2" charset="2"/>
              <a:buNone/>
            </a:pPr>
            <a:r>
              <a:rPr lang="en-US" sz="3200" dirty="0">
                <a:solidFill>
                  <a:srgbClr val="000099"/>
                </a:solidFill>
              </a:rPr>
              <a:t>Director</a:t>
            </a:r>
          </a:p>
        </p:txBody>
      </p:sp>
      <p:pic>
        <p:nvPicPr>
          <p:cNvPr id="19463" name="Picture 21"/>
          <p:cNvPicPr>
            <a:picLocks noChangeAspect="1" noChangeArrowheads="1"/>
          </p:cNvPicPr>
          <p:nvPr/>
        </p:nvPicPr>
        <p:blipFill>
          <a:blip r:embed="rId3" cstate="print"/>
          <a:srcRect/>
          <a:stretch>
            <a:fillRect/>
          </a:stretch>
        </p:blipFill>
        <p:spPr bwMode="auto">
          <a:xfrm>
            <a:off x="1332927" y="3585083"/>
            <a:ext cx="7239000" cy="76200"/>
          </a:xfrm>
          <a:prstGeom prst="rect">
            <a:avLst/>
          </a:prstGeom>
          <a:noFill/>
          <a:ln w="9525">
            <a:noFill/>
            <a:miter lim="800000"/>
            <a:headEnd/>
            <a:tailEnd/>
          </a:ln>
        </p:spPr>
      </p:pic>
      <p:pic>
        <p:nvPicPr>
          <p:cNvPr id="19464" name="Picture 22"/>
          <p:cNvPicPr>
            <a:picLocks noChangeAspect="1" noChangeArrowheads="1"/>
          </p:cNvPicPr>
          <p:nvPr/>
        </p:nvPicPr>
        <p:blipFill>
          <a:blip r:embed="rId3" cstate="print"/>
          <a:srcRect/>
          <a:stretch>
            <a:fillRect/>
          </a:stretch>
        </p:blipFill>
        <p:spPr bwMode="auto">
          <a:xfrm>
            <a:off x="1143000" y="6105542"/>
            <a:ext cx="7239000" cy="76200"/>
          </a:xfrm>
          <a:prstGeom prst="rect">
            <a:avLst/>
          </a:prstGeom>
          <a:noFill/>
          <a:ln w="9525">
            <a:noFill/>
            <a:miter lim="800000"/>
            <a:headEnd/>
            <a:tailEnd/>
          </a:ln>
        </p:spPr>
      </p:pic>
      <p:pic>
        <p:nvPicPr>
          <p:cNvPr id="19467" name="Picture 13" descr="MD.JP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bwMode="auto">
          <a:xfrm>
            <a:off x="1410275" y="1801734"/>
            <a:ext cx="1142998" cy="1467072"/>
          </a:xfrm>
          <a:prstGeom prst="rect">
            <a:avLst/>
          </a:prstGeom>
          <a:noFill/>
          <a:ln w="38100">
            <a:solidFill>
              <a:schemeClr val="tx1"/>
            </a:solidFill>
            <a:miter lim="800000"/>
            <a:headEnd/>
            <a:tailEnd/>
          </a:ln>
        </p:spPr>
      </p:pic>
      <p:pic>
        <p:nvPicPr>
          <p:cNvPr id="2" name="Picture 12">
            <a:extLst>
              <a:ext uri="{FF2B5EF4-FFF2-40B4-BE49-F238E27FC236}">
                <a16:creationId xmlns:a16="http://schemas.microsoft.com/office/drawing/2014/main" id="{0A525CAD-BF58-BA20-8C06-35407E4A4A4B}"/>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bwMode="auto">
          <a:xfrm>
            <a:off x="1432381" y="4389445"/>
            <a:ext cx="1158419" cy="1440316"/>
          </a:xfrm>
          <a:prstGeom prst="rect">
            <a:avLst/>
          </a:prstGeom>
          <a:noFill/>
          <a:ln w="38100">
            <a:solidFill>
              <a:schemeClr val="tx1"/>
            </a:solidFill>
            <a:miter lim="800000"/>
            <a:headEnd/>
            <a:tailEnd/>
          </a:ln>
        </p:spPr>
      </p:pic>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29" name="Rectangle 3"/>
          <p:cNvSpPr>
            <a:spLocks noGrp="1" noChangeArrowheads="1"/>
          </p:cNvSpPr>
          <p:nvPr>
            <p:ph idx="1"/>
          </p:nvPr>
        </p:nvSpPr>
        <p:spPr>
          <a:xfrm>
            <a:off x="1676400" y="990600"/>
            <a:ext cx="6248400" cy="5181600"/>
          </a:xfrm>
        </p:spPr>
        <p:txBody>
          <a:bodyPr/>
          <a:lstStyle/>
          <a:p>
            <a:pPr eaLnBrk="1" hangingPunct="1">
              <a:lnSpc>
                <a:spcPct val="90000"/>
              </a:lnSpc>
            </a:pPr>
            <a:r>
              <a:rPr lang="en-US" sz="2600" b="1" dirty="0">
                <a:solidFill>
                  <a:srgbClr val="C40404"/>
                </a:solidFill>
                <a:latin typeface="Times New Roman" pitchFamily="18" charset="0"/>
              </a:rPr>
              <a:t>Sweater Division</a:t>
            </a:r>
            <a:br>
              <a:rPr lang="en-US" sz="2600" b="1" dirty="0">
                <a:solidFill>
                  <a:srgbClr val="C40404"/>
                </a:solidFill>
                <a:latin typeface="Times New Roman" pitchFamily="18" charset="0"/>
              </a:rPr>
            </a:br>
            <a:r>
              <a:rPr lang="en-US" sz="2200" b="1" dirty="0">
                <a:solidFill>
                  <a:srgbClr val="000099"/>
                </a:solidFill>
                <a:latin typeface="Tahoma" pitchFamily="34" charset="0"/>
              </a:rPr>
              <a:t>-Yarn Dyeing Unit</a:t>
            </a:r>
            <a:br>
              <a:rPr lang="en-US" sz="2200" b="1" dirty="0">
                <a:solidFill>
                  <a:srgbClr val="000099"/>
                </a:solidFill>
                <a:latin typeface="Tahoma" pitchFamily="34" charset="0"/>
              </a:rPr>
            </a:br>
            <a:r>
              <a:rPr lang="en-US" sz="2200" b="1" dirty="0">
                <a:solidFill>
                  <a:srgbClr val="000099"/>
                </a:solidFill>
                <a:latin typeface="Tahoma" pitchFamily="34" charset="0"/>
              </a:rPr>
              <a:t>-Sweater Production Unit</a:t>
            </a:r>
          </a:p>
          <a:p>
            <a:pPr marL="0" indent="0" eaLnBrk="1" hangingPunct="1">
              <a:lnSpc>
                <a:spcPct val="90000"/>
              </a:lnSpc>
              <a:buNone/>
            </a:pPr>
            <a:r>
              <a:rPr lang="en-US" sz="2200" b="1" dirty="0">
                <a:solidFill>
                  <a:srgbClr val="000099"/>
                </a:solidFill>
                <a:latin typeface="Tahoma" pitchFamily="34" charset="0"/>
              </a:rPr>
              <a:t>    -Winding section </a:t>
            </a:r>
          </a:p>
          <a:p>
            <a:pPr marL="0" indent="0" eaLnBrk="1" hangingPunct="1">
              <a:lnSpc>
                <a:spcPct val="90000"/>
              </a:lnSpc>
              <a:buNone/>
            </a:pPr>
            <a:r>
              <a:rPr lang="en-US" sz="2200" b="1" dirty="0">
                <a:solidFill>
                  <a:srgbClr val="000099"/>
                </a:solidFill>
                <a:latin typeface="Tahoma" pitchFamily="34" charset="0"/>
              </a:rPr>
              <a:t>    -Knitting Section </a:t>
            </a:r>
          </a:p>
          <a:p>
            <a:pPr marL="0" indent="0" eaLnBrk="1" hangingPunct="1">
              <a:lnSpc>
                <a:spcPct val="90000"/>
              </a:lnSpc>
              <a:buNone/>
            </a:pPr>
            <a:r>
              <a:rPr lang="en-US" sz="2200" b="1" dirty="0">
                <a:solidFill>
                  <a:srgbClr val="000099"/>
                </a:solidFill>
                <a:latin typeface="Tahoma" pitchFamily="34" charset="0"/>
              </a:rPr>
              <a:t>    -Linking Section </a:t>
            </a:r>
          </a:p>
          <a:p>
            <a:pPr marL="0" indent="0" eaLnBrk="1" hangingPunct="1">
              <a:lnSpc>
                <a:spcPct val="90000"/>
              </a:lnSpc>
              <a:buNone/>
            </a:pPr>
            <a:r>
              <a:rPr lang="en-US" sz="2200" b="1" dirty="0">
                <a:solidFill>
                  <a:srgbClr val="000099"/>
                </a:solidFill>
                <a:latin typeface="Tahoma" pitchFamily="34" charset="0"/>
              </a:rPr>
              <a:t>    -Trimming &amp; Mending Section </a:t>
            </a:r>
          </a:p>
          <a:p>
            <a:pPr marL="0" indent="0" eaLnBrk="1" hangingPunct="1">
              <a:lnSpc>
                <a:spcPct val="90000"/>
              </a:lnSpc>
              <a:buNone/>
            </a:pPr>
            <a:r>
              <a:rPr lang="en-US" sz="2200" b="1" dirty="0">
                <a:solidFill>
                  <a:srgbClr val="000099"/>
                </a:solidFill>
                <a:latin typeface="Tahoma" pitchFamily="34" charset="0"/>
              </a:rPr>
              <a:t>    - Ironing, Packing    </a:t>
            </a:r>
          </a:p>
          <a:p>
            <a:pPr eaLnBrk="1" hangingPunct="1">
              <a:lnSpc>
                <a:spcPct val="90000"/>
              </a:lnSpc>
            </a:pPr>
            <a:r>
              <a:rPr lang="en-US" sz="2600" b="1" dirty="0">
                <a:solidFill>
                  <a:srgbClr val="C40404"/>
                </a:solidFill>
                <a:latin typeface="Times New Roman" pitchFamily="18" charset="0"/>
              </a:rPr>
              <a:t>Yarn Dyeing Division</a:t>
            </a:r>
            <a:br>
              <a:rPr lang="en-US" sz="2600" b="1" dirty="0">
                <a:solidFill>
                  <a:srgbClr val="C40404"/>
                </a:solidFill>
                <a:latin typeface="Times New Roman" pitchFamily="18" charset="0"/>
              </a:rPr>
            </a:br>
            <a:r>
              <a:rPr lang="en-US" sz="2200" b="1" dirty="0">
                <a:solidFill>
                  <a:srgbClr val="000099"/>
                </a:solidFill>
                <a:latin typeface="Tahoma" pitchFamily="34" charset="0"/>
              </a:rPr>
              <a:t>-Yarn Dyeing unit</a:t>
            </a:r>
          </a:p>
          <a:p>
            <a:pPr eaLnBrk="1" hangingPunct="1">
              <a:lnSpc>
                <a:spcPct val="90000"/>
              </a:lnSpc>
            </a:pPr>
            <a:r>
              <a:rPr lang="en-US" sz="2600" b="1" dirty="0">
                <a:solidFill>
                  <a:srgbClr val="C40404"/>
                </a:solidFill>
                <a:latin typeface="Times New Roman" pitchFamily="18" charset="0"/>
              </a:rPr>
              <a:t>Packaging &amp; Accessories Division</a:t>
            </a:r>
            <a:br>
              <a:rPr lang="en-US" sz="2600" b="1" dirty="0">
                <a:solidFill>
                  <a:srgbClr val="C40404"/>
                </a:solidFill>
                <a:latin typeface="Times New Roman" pitchFamily="18" charset="0"/>
              </a:rPr>
            </a:br>
            <a:r>
              <a:rPr lang="en-US" sz="2200" b="1" dirty="0">
                <a:solidFill>
                  <a:srgbClr val="000099"/>
                </a:solidFill>
                <a:latin typeface="Tahoma" pitchFamily="34" charset="0"/>
              </a:rPr>
              <a:t>-Printed Labels &amp; Tag Unit</a:t>
            </a:r>
            <a:br>
              <a:rPr lang="en-US" sz="2200" b="1" dirty="0">
                <a:solidFill>
                  <a:srgbClr val="000099"/>
                </a:solidFill>
                <a:latin typeface="Tahoma" pitchFamily="34" charset="0"/>
              </a:rPr>
            </a:br>
            <a:r>
              <a:rPr lang="en-US" sz="2200" b="1" dirty="0">
                <a:solidFill>
                  <a:srgbClr val="000099"/>
                </a:solidFill>
                <a:latin typeface="Tahoma" pitchFamily="34" charset="0"/>
              </a:rPr>
              <a:t>-Packaging Unit</a:t>
            </a:r>
            <a:br>
              <a:rPr lang="en-US" sz="2200" b="1" dirty="0">
                <a:solidFill>
                  <a:srgbClr val="000099"/>
                </a:solidFill>
                <a:latin typeface="Tahoma" pitchFamily="34" charset="0"/>
              </a:rPr>
            </a:br>
            <a:r>
              <a:rPr lang="en-US" sz="2200" b="1" dirty="0">
                <a:solidFill>
                  <a:srgbClr val="000099"/>
                </a:solidFill>
                <a:latin typeface="Tahoma" pitchFamily="34" charset="0"/>
              </a:rPr>
              <a:t>-Poly Unit</a:t>
            </a:r>
          </a:p>
        </p:txBody>
      </p:sp>
      <p:sp>
        <p:nvSpPr>
          <p:cNvPr id="22530" name="Rectangle 4"/>
          <p:cNvSpPr>
            <a:spLocks noChangeArrowheads="1"/>
          </p:cNvSpPr>
          <p:nvPr/>
        </p:nvSpPr>
        <p:spPr bwMode="auto">
          <a:xfrm>
            <a:off x="2514600" y="457200"/>
            <a:ext cx="4114800" cy="609600"/>
          </a:xfrm>
          <a:prstGeom prst="rect">
            <a:avLst/>
          </a:prstGeom>
          <a:noFill/>
          <a:ln w="9525">
            <a:noFill/>
            <a:miter lim="800000"/>
            <a:headEnd/>
            <a:tailEnd/>
          </a:ln>
        </p:spPr>
        <p:txBody>
          <a:bodyPr anchor="ctr"/>
          <a:lstStyle/>
          <a:p>
            <a:r>
              <a:rPr lang="en-US" sz="4000" b="1" u="sng">
                <a:solidFill>
                  <a:srgbClr val="C40404"/>
                </a:solidFill>
                <a:latin typeface="Footlight MT Light"/>
              </a:rPr>
              <a:t>O</a:t>
            </a:r>
            <a:r>
              <a:rPr lang="en-US" sz="4000" b="1" u="sng">
                <a:solidFill>
                  <a:srgbClr val="000099"/>
                </a:solidFill>
                <a:latin typeface="Footlight MT Light"/>
              </a:rPr>
              <a:t>ur </a:t>
            </a:r>
            <a:r>
              <a:rPr lang="en-US" sz="4000" b="1" u="sng">
                <a:solidFill>
                  <a:srgbClr val="C40404"/>
                </a:solidFill>
                <a:latin typeface="Footlight MT Light"/>
              </a:rPr>
              <a:t>C</a:t>
            </a:r>
            <a:r>
              <a:rPr lang="en-US" sz="4000" b="1" u="sng">
                <a:solidFill>
                  <a:srgbClr val="000099"/>
                </a:solidFill>
                <a:latin typeface="Footlight MT Light"/>
              </a:rPr>
              <a:t>oncern</a:t>
            </a:r>
            <a:endParaRPr lang="en-US" sz="4000" b="1" u="sng">
              <a:latin typeface="Footlight MT Light"/>
            </a:endParaRPr>
          </a:p>
        </p:txBody>
      </p:sp>
      <p:pic>
        <p:nvPicPr>
          <p:cNvPr id="9" name="Picture 8" descr="YarnLogo.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819400" y="6198354"/>
            <a:ext cx="617220" cy="608076"/>
          </a:xfrm>
          <a:prstGeom prst="rect">
            <a:avLst/>
          </a:prstGeom>
        </p:spPr>
      </p:pic>
      <p:pic>
        <p:nvPicPr>
          <p:cNvPr id="10" name="Picture 9" descr="TaufiqueLogo.jp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66800" y="6180827"/>
            <a:ext cx="762000" cy="618805"/>
          </a:xfrm>
          <a:prstGeom prst="rect">
            <a:avLst/>
          </a:prstGeom>
        </p:spPr>
      </p:pic>
      <p:pic>
        <p:nvPicPr>
          <p:cNvPr id="11" name="Picture 10" descr="AMZPrint.jpg"/>
          <p:cNvPicPr>
            <a:picLocks noChangeAspect="1"/>
          </p:cNvPicPr>
          <p:nvPr/>
        </p:nvPicPr>
        <p:blipFill>
          <a:blip r:embed="rId5" cstate="email"/>
          <a:stretch>
            <a:fillRect/>
          </a:stretch>
        </p:blipFill>
        <p:spPr>
          <a:xfrm>
            <a:off x="4613910" y="6104056"/>
            <a:ext cx="685800" cy="730377"/>
          </a:xfrm>
          <a:prstGeom prst="rect">
            <a:avLst/>
          </a:prstGeom>
        </p:spPr>
      </p:pic>
      <p:pic>
        <p:nvPicPr>
          <p:cNvPr id="13" name="Picture 12" descr="PackagingLogo.jp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477000" y="6186191"/>
            <a:ext cx="749808" cy="608076"/>
          </a:xfrm>
          <a:prstGeom prst="rect">
            <a:avLst/>
          </a:prstGeom>
        </p:spPr>
      </p:pic>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ChangeArrowheads="1"/>
          </p:cNvSpPr>
          <p:nvPr/>
        </p:nvSpPr>
        <p:spPr bwMode="auto">
          <a:xfrm>
            <a:off x="1600200" y="1050925"/>
            <a:ext cx="5902325" cy="5426075"/>
          </a:xfrm>
          <a:prstGeom prst="rect">
            <a:avLst/>
          </a:prstGeom>
          <a:noFill/>
          <a:ln w="9525">
            <a:noFill/>
            <a:miter lim="800000"/>
            <a:headEnd/>
            <a:tailEnd/>
          </a:ln>
          <a:effectLst/>
        </p:spPr>
        <p:txBody>
          <a:bodyPr anchor="ctr">
            <a:spAutoFit/>
          </a:bodyPr>
          <a:lstStyle/>
          <a:p>
            <a:pPr algn="ctr">
              <a:defRPr/>
            </a:pPr>
            <a:r>
              <a:rPr lang="en-US" sz="2500"/>
              <a:t>•</a:t>
            </a:r>
            <a:br>
              <a:rPr lang="en-US" sz="1800"/>
            </a:br>
            <a:r>
              <a:rPr lang="en-US" sz="2500" b="1">
                <a:solidFill>
                  <a:srgbClr val="990000"/>
                </a:solidFill>
                <a:effectLst>
                  <a:outerShdw blurRad="38100" dist="38100" dir="2700000" algn="tl">
                    <a:srgbClr val="C0C0C0"/>
                  </a:outerShdw>
                </a:effectLst>
              </a:rPr>
              <a:t>Quality Assurance</a:t>
            </a:r>
            <a:br>
              <a:rPr lang="en-US" sz="2500">
                <a:solidFill>
                  <a:srgbClr val="990000"/>
                </a:solidFill>
                <a:effectLst>
                  <a:outerShdw blurRad="38100" dist="38100" dir="2700000" algn="tl">
                    <a:srgbClr val="C0C0C0"/>
                  </a:outerShdw>
                </a:effectLst>
              </a:rPr>
            </a:br>
            <a:endParaRPr lang="en-US" sz="2500">
              <a:solidFill>
                <a:srgbClr val="990000"/>
              </a:solidFill>
              <a:effectLst>
                <a:outerShdw blurRad="38100" dist="38100" dir="2700000" algn="tl">
                  <a:srgbClr val="C0C0C0"/>
                </a:outerShdw>
              </a:effectLst>
            </a:endParaRPr>
          </a:p>
          <a:p>
            <a:pPr algn="ctr">
              <a:defRPr/>
            </a:pPr>
            <a:r>
              <a:rPr lang="en-US" sz="2500">
                <a:solidFill>
                  <a:srgbClr val="990000"/>
                </a:solidFill>
                <a:effectLst>
                  <a:outerShdw blurRad="38100" dist="38100" dir="2700000" algn="tl">
                    <a:srgbClr val="C0C0C0"/>
                  </a:outerShdw>
                </a:effectLst>
              </a:rPr>
              <a:t>•</a:t>
            </a:r>
            <a:br>
              <a:rPr lang="en-US" sz="2500">
                <a:solidFill>
                  <a:srgbClr val="990000"/>
                </a:solidFill>
                <a:effectLst>
                  <a:outerShdw blurRad="38100" dist="38100" dir="2700000" algn="tl">
                    <a:srgbClr val="C0C0C0"/>
                  </a:outerShdw>
                </a:effectLst>
              </a:rPr>
            </a:br>
            <a:r>
              <a:rPr lang="en-US" sz="2500" b="1">
                <a:solidFill>
                  <a:srgbClr val="990000"/>
                </a:solidFill>
                <a:effectLst>
                  <a:outerShdw blurRad="38100" dist="38100" dir="2700000" algn="tl">
                    <a:srgbClr val="C0C0C0"/>
                  </a:outerShdw>
                </a:effectLst>
              </a:rPr>
              <a:t>Resilient Performance</a:t>
            </a:r>
            <a:br>
              <a:rPr lang="en-US" sz="2500">
                <a:solidFill>
                  <a:srgbClr val="990000"/>
                </a:solidFill>
                <a:effectLst>
                  <a:outerShdw blurRad="38100" dist="38100" dir="2700000" algn="tl">
                    <a:srgbClr val="C0C0C0"/>
                  </a:outerShdw>
                </a:effectLst>
              </a:rPr>
            </a:br>
            <a:endParaRPr lang="en-US" sz="2500">
              <a:solidFill>
                <a:srgbClr val="990000"/>
              </a:solidFill>
              <a:effectLst>
                <a:outerShdw blurRad="38100" dist="38100" dir="2700000" algn="tl">
                  <a:srgbClr val="C0C0C0"/>
                </a:outerShdw>
              </a:effectLst>
            </a:endParaRPr>
          </a:p>
          <a:p>
            <a:pPr algn="ctr">
              <a:defRPr/>
            </a:pPr>
            <a:r>
              <a:rPr lang="en-US" sz="2500">
                <a:solidFill>
                  <a:srgbClr val="990000"/>
                </a:solidFill>
                <a:effectLst>
                  <a:outerShdw blurRad="38100" dist="38100" dir="2700000" algn="tl">
                    <a:srgbClr val="C0C0C0"/>
                  </a:outerShdw>
                </a:effectLst>
              </a:rPr>
              <a:t>•</a:t>
            </a:r>
            <a:br>
              <a:rPr lang="en-US" sz="2500">
                <a:solidFill>
                  <a:srgbClr val="990000"/>
                </a:solidFill>
                <a:effectLst>
                  <a:outerShdw blurRad="38100" dist="38100" dir="2700000" algn="tl">
                    <a:srgbClr val="C0C0C0"/>
                  </a:outerShdw>
                </a:effectLst>
              </a:rPr>
            </a:br>
            <a:r>
              <a:rPr lang="en-US" sz="2500" b="1">
                <a:solidFill>
                  <a:srgbClr val="990000"/>
                </a:solidFill>
                <a:effectLst>
                  <a:outerShdw blurRad="38100" dist="38100" dir="2700000" algn="tl">
                    <a:srgbClr val="C0C0C0"/>
                  </a:outerShdw>
                </a:effectLst>
              </a:rPr>
              <a:t>On Time Delivery</a:t>
            </a:r>
            <a:br>
              <a:rPr lang="en-US" sz="2500">
                <a:solidFill>
                  <a:srgbClr val="990000"/>
                </a:solidFill>
                <a:effectLst>
                  <a:outerShdw blurRad="38100" dist="38100" dir="2700000" algn="tl">
                    <a:srgbClr val="C0C0C0"/>
                  </a:outerShdw>
                </a:effectLst>
              </a:rPr>
            </a:br>
            <a:endParaRPr lang="en-US" sz="2500">
              <a:solidFill>
                <a:srgbClr val="990000"/>
              </a:solidFill>
              <a:effectLst>
                <a:outerShdw blurRad="38100" dist="38100" dir="2700000" algn="tl">
                  <a:srgbClr val="C0C0C0"/>
                </a:outerShdw>
              </a:effectLst>
            </a:endParaRPr>
          </a:p>
          <a:p>
            <a:pPr algn="ctr">
              <a:defRPr/>
            </a:pPr>
            <a:r>
              <a:rPr lang="en-US" sz="2500">
                <a:solidFill>
                  <a:srgbClr val="990000"/>
                </a:solidFill>
                <a:effectLst>
                  <a:outerShdw blurRad="38100" dist="38100" dir="2700000" algn="tl">
                    <a:srgbClr val="C0C0C0"/>
                  </a:outerShdw>
                </a:effectLst>
              </a:rPr>
              <a:t>•</a:t>
            </a:r>
            <a:br>
              <a:rPr lang="en-US" sz="2500">
                <a:solidFill>
                  <a:srgbClr val="990000"/>
                </a:solidFill>
                <a:effectLst>
                  <a:outerShdw blurRad="38100" dist="38100" dir="2700000" algn="tl">
                    <a:srgbClr val="C0C0C0"/>
                  </a:outerShdw>
                </a:effectLst>
              </a:rPr>
            </a:br>
            <a:r>
              <a:rPr lang="en-US" sz="2500" b="1">
                <a:solidFill>
                  <a:srgbClr val="990000"/>
                </a:solidFill>
                <a:effectLst>
                  <a:outerShdw blurRad="38100" dist="38100" dir="2700000" algn="tl">
                    <a:srgbClr val="C0C0C0"/>
                  </a:outerShdw>
                </a:effectLst>
              </a:rPr>
              <a:t>Competitive Prices</a:t>
            </a:r>
            <a:br>
              <a:rPr lang="en-US" sz="2500">
                <a:solidFill>
                  <a:srgbClr val="990000"/>
                </a:solidFill>
                <a:effectLst>
                  <a:outerShdw blurRad="38100" dist="38100" dir="2700000" algn="tl">
                    <a:srgbClr val="C0C0C0"/>
                  </a:outerShdw>
                </a:effectLst>
              </a:rPr>
            </a:br>
            <a:endParaRPr lang="en-US" sz="2500">
              <a:solidFill>
                <a:srgbClr val="990000"/>
              </a:solidFill>
              <a:effectLst>
                <a:outerShdw blurRad="38100" dist="38100" dir="2700000" algn="tl">
                  <a:srgbClr val="C0C0C0"/>
                </a:outerShdw>
              </a:effectLst>
            </a:endParaRPr>
          </a:p>
          <a:p>
            <a:pPr algn="ctr">
              <a:defRPr/>
            </a:pPr>
            <a:r>
              <a:rPr lang="en-US" sz="2500">
                <a:solidFill>
                  <a:srgbClr val="990000"/>
                </a:solidFill>
                <a:effectLst>
                  <a:outerShdw blurRad="38100" dist="38100" dir="2700000" algn="tl">
                    <a:srgbClr val="C0C0C0"/>
                  </a:outerShdw>
                </a:effectLst>
              </a:rPr>
              <a:t>•</a:t>
            </a:r>
            <a:br>
              <a:rPr lang="en-US" sz="2500">
                <a:solidFill>
                  <a:srgbClr val="990000"/>
                </a:solidFill>
                <a:effectLst>
                  <a:outerShdw blurRad="38100" dist="38100" dir="2700000" algn="tl">
                    <a:srgbClr val="C0C0C0"/>
                  </a:outerShdw>
                </a:effectLst>
              </a:rPr>
            </a:br>
            <a:r>
              <a:rPr lang="en-US" sz="2500" b="1">
                <a:solidFill>
                  <a:srgbClr val="990000"/>
                </a:solidFill>
                <a:effectLst>
                  <a:outerShdw blurRad="38100" dist="38100" dir="2700000" algn="tl">
                    <a:srgbClr val="C0C0C0"/>
                  </a:outerShdw>
                </a:effectLst>
              </a:rPr>
              <a:t>Better Communication</a:t>
            </a:r>
          </a:p>
        </p:txBody>
      </p:sp>
      <p:sp>
        <p:nvSpPr>
          <p:cNvPr id="64515" name="Text Box 3"/>
          <p:cNvSpPr txBox="1">
            <a:spLocks noChangeArrowheads="1"/>
          </p:cNvSpPr>
          <p:nvPr/>
        </p:nvSpPr>
        <p:spPr bwMode="auto">
          <a:xfrm>
            <a:off x="1219200" y="365125"/>
            <a:ext cx="7094538" cy="701675"/>
          </a:xfrm>
          <a:prstGeom prst="rect">
            <a:avLst/>
          </a:prstGeom>
          <a:noFill/>
          <a:ln w="9525">
            <a:noFill/>
            <a:miter lim="800000"/>
            <a:headEnd/>
            <a:tailEnd/>
          </a:ln>
          <a:effectLst/>
        </p:spPr>
        <p:txBody>
          <a:bodyPr wrap="none">
            <a:spAutoFit/>
          </a:bodyPr>
          <a:lstStyle/>
          <a:p>
            <a:pPr>
              <a:defRPr/>
            </a:pPr>
            <a:r>
              <a:rPr lang="en-US" sz="4000" b="1" i="1">
                <a:solidFill>
                  <a:srgbClr val="000099"/>
                </a:solidFill>
                <a:effectLst>
                  <a:outerShdw blurRad="38100" dist="38100" dir="2700000" algn="tl">
                    <a:srgbClr val="C0C0C0"/>
                  </a:outerShdw>
                </a:effectLst>
              </a:rPr>
              <a:t>Why Choose Our Products ?</a:t>
            </a: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4"/>
          <p:cNvSpPr>
            <a:spLocks noChangeArrowheads="1"/>
          </p:cNvSpPr>
          <p:nvPr/>
        </p:nvSpPr>
        <p:spPr bwMode="auto">
          <a:xfrm>
            <a:off x="762000" y="457200"/>
            <a:ext cx="7772400" cy="609600"/>
          </a:xfrm>
          <a:prstGeom prst="rect">
            <a:avLst/>
          </a:prstGeom>
          <a:noFill/>
          <a:ln w="9525">
            <a:noFill/>
            <a:miter lim="800000"/>
            <a:headEnd/>
            <a:tailEnd/>
          </a:ln>
        </p:spPr>
        <p:txBody>
          <a:bodyPr anchor="ctr"/>
          <a:lstStyle/>
          <a:p>
            <a:pPr algn="ctr" eaLnBrk="0" hangingPunct="0"/>
            <a:r>
              <a:rPr lang="en-US" sz="3600" dirty="0">
                <a:solidFill>
                  <a:srgbClr val="000099"/>
                </a:solidFill>
                <a:latin typeface="Arial Black" pitchFamily="34" charset="0"/>
              </a:rPr>
              <a:t>Existing Customers</a:t>
            </a:r>
          </a:p>
        </p:txBody>
      </p:sp>
      <p:pic>
        <p:nvPicPr>
          <p:cNvPr id="13" name="Picture 12" descr="E Leclerc logo 2012.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77777" y="1431177"/>
            <a:ext cx="3117672" cy="1357922"/>
          </a:xfrm>
          <a:prstGeom prst="rect">
            <a:avLst/>
          </a:prstGeom>
        </p:spPr>
      </p:pic>
      <p:pic>
        <p:nvPicPr>
          <p:cNvPr id="14" name="Picture 13" descr="image001.png"/>
          <p:cNvPicPr>
            <a:picLocks noChangeAspect="1"/>
          </p:cNvPicPr>
          <p:nvPr/>
        </p:nvPicPr>
        <p:blipFill>
          <a:blip r:embed="rId4" cstate="print"/>
          <a:stretch>
            <a:fillRect/>
          </a:stretch>
        </p:blipFill>
        <p:spPr>
          <a:xfrm>
            <a:off x="5252364" y="1431177"/>
            <a:ext cx="1976088" cy="1552093"/>
          </a:xfrm>
          <a:prstGeom prst="rect">
            <a:avLst/>
          </a:prstGeom>
        </p:spPr>
      </p:pic>
      <p:pic>
        <p:nvPicPr>
          <p:cNvPr id="4" name="Picture 3" descr="US_Polo_logo-file_jpeg_Large__1.jpg">
            <a:extLst>
              <a:ext uri="{FF2B5EF4-FFF2-40B4-BE49-F238E27FC236}">
                <a16:creationId xmlns:a16="http://schemas.microsoft.com/office/drawing/2014/main" id="{7E1CC1D2-FDED-537B-83F6-E26BDCF8987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186300" y="2999835"/>
            <a:ext cx="2352100" cy="1872867"/>
          </a:xfrm>
          <a:prstGeom prst="rect">
            <a:avLst/>
          </a:prstGeom>
        </p:spPr>
      </p:pic>
      <p:pic>
        <p:nvPicPr>
          <p:cNvPr id="1026" name="Picture 2" descr="Spark Factory | Manufacturier et agence de design de mode ...">
            <a:extLst>
              <a:ext uri="{FF2B5EF4-FFF2-40B4-BE49-F238E27FC236}">
                <a16:creationId xmlns:a16="http://schemas.microsoft.com/office/drawing/2014/main" id="{BE410A4E-D0F0-09A4-0F44-AA3762921946}"/>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586104" y="3322105"/>
            <a:ext cx="1402295" cy="1402295"/>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SOK - Crunchbase Company Profile &amp; Funding">
            <a:extLst>
              <a:ext uri="{FF2B5EF4-FFF2-40B4-BE49-F238E27FC236}">
                <a16:creationId xmlns:a16="http://schemas.microsoft.com/office/drawing/2014/main" id="{185E846D-741E-6FA8-6D8E-59BD9348922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30967" y="5044888"/>
            <a:ext cx="1793234" cy="150831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0C4770F8-7217-FA6B-F299-144C3E2761A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600162" y="5044888"/>
            <a:ext cx="2959334" cy="1279712"/>
          </a:xfrm>
          <a:prstGeom prst="rect">
            <a:avLst/>
          </a:prstGeom>
        </p:spPr>
      </p:pic>
    </p:spTree>
    <p:extLst>
      <p:ext uri="{BB962C8B-B14F-4D97-AF65-F5344CB8AC3E}">
        <p14:creationId xmlns:p14="http://schemas.microsoft.com/office/powerpoint/2010/main" val="570045158"/>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9937" name="Rectangle 3"/>
          <p:cNvSpPr>
            <a:spLocks noGrp="1" noChangeArrowheads="1"/>
          </p:cNvSpPr>
          <p:nvPr>
            <p:ph idx="1"/>
          </p:nvPr>
        </p:nvSpPr>
        <p:spPr>
          <a:xfrm>
            <a:off x="76200" y="1447800"/>
            <a:ext cx="8915400" cy="4876800"/>
          </a:xfrm>
        </p:spPr>
        <p:txBody>
          <a:bodyPr/>
          <a:lstStyle/>
          <a:p>
            <a:pPr eaLnBrk="1" hangingPunct="1">
              <a:lnSpc>
                <a:spcPct val="90000"/>
              </a:lnSpc>
              <a:buFont typeface="Wingdings" pitchFamily="2" charset="2"/>
              <a:buNone/>
            </a:pPr>
            <a:r>
              <a:rPr lang="en-US" sz="2400" b="1" dirty="0">
                <a:solidFill>
                  <a:srgbClr val="000099"/>
                </a:solidFill>
                <a:latin typeface="Footlight MT Light"/>
                <a:ea typeface="MS PGothic" pitchFamily="34" charset="-128"/>
              </a:rPr>
              <a:t>Unit			  : </a:t>
            </a:r>
            <a:r>
              <a:rPr lang="en-US" sz="2500" b="1" dirty="0">
                <a:solidFill>
                  <a:srgbClr val="000099"/>
                </a:solidFill>
                <a:latin typeface="Footlight MT Light"/>
                <a:ea typeface="MS PGothic" pitchFamily="34" charset="-128"/>
              </a:rPr>
              <a:t>Yarn Dyeing</a:t>
            </a:r>
          </a:p>
          <a:p>
            <a:pPr eaLnBrk="1" hangingPunct="1">
              <a:lnSpc>
                <a:spcPct val="90000"/>
              </a:lnSpc>
              <a:buFont typeface="Wingdings" pitchFamily="2" charset="2"/>
              <a:buNone/>
            </a:pPr>
            <a:r>
              <a:rPr lang="en-US" sz="2400" b="1" dirty="0">
                <a:solidFill>
                  <a:srgbClr val="000099"/>
                </a:solidFill>
                <a:latin typeface="Footlight MT Light"/>
                <a:ea typeface="MS PGothic" pitchFamily="34" charset="-128"/>
              </a:rPr>
              <a:t>Product Category 	  :  Acrylic, Cotton, </a:t>
            </a:r>
            <a:r>
              <a:rPr lang="en-US" sz="2400" b="1" dirty="0">
                <a:solidFill>
                  <a:srgbClr val="000099"/>
                </a:solidFill>
                <a:ea typeface="MS PGothic" pitchFamily="34" charset="-128"/>
              </a:rPr>
              <a:t>50/50</a:t>
            </a:r>
            <a:r>
              <a:rPr lang="en-US" sz="2400" b="1" dirty="0">
                <a:solidFill>
                  <a:srgbClr val="000099"/>
                </a:solidFill>
                <a:latin typeface="Footlight MT Light"/>
                <a:ea typeface="MS PGothic" pitchFamily="34" charset="-128"/>
              </a:rPr>
              <a:t> Cot/</a:t>
            </a:r>
            <a:r>
              <a:rPr lang="en-US" sz="2400" b="1" dirty="0" err="1">
                <a:solidFill>
                  <a:srgbClr val="000099"/>
                </a:solidFill>
                <a:latin typeface="Footlight MT Light"/>
                <a:ea typeface="MS PGothic" pitchFamily="34" charset="-128"/>
              </a:rPr>
              <a:t>Acr</a:t>
            </a:r>
            <a:r>
              <a:rPr lang="en-US" sz="2400" b="1" dirty="0">
                <a:solidFill>
                  <a:srgbClr val="000099"/>
                </a:solidFill>
                <a:latin typeface="Footlight MT Light"/>
                <a:ea typeface="MS PGothic" pitchFamily="34" charset="-128"/>
              </a:rPr>
              <a:t>, 				                           </a:t>
            </a:r>
            <a:r>
              <a:rPr lang="en-US" sz="2400" b="1" dirty="0">
                <a:solidFill>
                  <a:srgbClr val="000099"/>
                </a:solidFill>
                <a:ea typeface="MS PGothic" pitchFamily="34" charset="-128"/>
              </a:rPr>
              <a:t> </a:t>
            </a:r>
            <a:endParaRPr lang="en-US" sz="2400" b="1" dirty="0">
              <a:solidFill>
                <a:srgbClr val="000099"/>
              </a:solidFill>
              <a:latin typeface="Footlight MT Light"/>
              <a:ea typeface="MS PGothic" pitchFamily="34" charset="-128"/>
            </a:endParaRPr>
          </a:p>
          <a:p>
            <a:pPr eaLnBrk="1" hangingPunct="1">
              <a:lnSpc>
                <a:spcPct val="90000"/>
              </a:lnSpc>
              <a:buFont typeface="Wingdings" pitchFamily="2" charset="2"/>
              <a:buNone/>
            </a:pPr>
            <a:r>
              <a:rPr lang="en-US" sz="2400" b="1" dirty="0">
                <a:solidFill>
                  <a:srgbClr val="000099"/>
                </a:solidFill>
                <a:latin typeface="Footlight MT Light"/>
                <a:ea typeface="MS PGothic" pitchFamily="34" charset="-128"/>
              </a:rPr>
              <a:t>No. of Machine	  : Dyeing- 03 units, Dryer - </a:t>
            </a:r>
            <a:r>
              <a:rPr lang="en-US" sz="2400" b="1" dirty="0">
                <a:solidFill>
                  <a:srgbClr val="000099"/>
                </a:solidFill>
                <a:ea typeface="MS PGothic" pitchFamily="34" charset="-128"/>
              </a:rPr>
              <a:t>02</a:t>
            </a:r>
            <a:r>
              <a:rPr lang="en-US" sz="2400" b="1" dirty="0">
                <a:solidFill>
                  <a:srgbClr val="000099"/>
                </a:solidFill>
                <a:latin typeface="Footlight MT Light"/>
                <a:ea typeface="MS PGothic" pitchFamily="34" charset="-128"/>
              </a:rPr>
              <a:t> unit, </a:t>
            </a:r>
          </a:p>
          <a:p>
            <a:pPr eaLnBrk="1" hangingPunct="1">
              <a:lnSpc>
                <a:spcPct val="90000"/>
              </a:lnSpc>
              <a:buFont typeface="Wingdings" pitchFamily="2" charset="2"/>
              <a:buNone/>
            </a:pPr>
            <a:r>
              <a:rPr lang="en-US" sz="2400" b="1" dirty="0">
                <a:solidFill>
                  <a:srgbClr val="000099"/>
                </a:solidFill>
                <a:latin typeface="Footlight MT Light"/>
                <a:ea typeface="MS PGothic" pitchFamily="34" charset="-128"/>
              </a:rPr>
              <a:t>                                        Hydro – 03, Packing – 01.</a:t>
            </a:r>
          </a:p>
          <a:p>
            <a:pPr eaLnBrk="1" hangingPunct="1">
              <a:lnSpc>
                <a:spcPct val="90000"/>
              </a:lnSpc>
              <a:buFont typeface="Wingdings" pitchFamily="2" charset="2"/>
              <a:buNone/>
            </a:pPr>
            <a:r>
              <a:rPr lang="en-US" sz="2400" b="1" dirty="0">
                <a:solidFill>
                  <a:srgbClr val="000099"/>
                </a:solidFill>
                <a:latin typeface="Footlight MT Light"/>
                <a:ea typeface="MS PGothic" pitchFamily="34" charset="-128"/>
              </a:rPr>
              <a:t>Machineries		  : </a:t>
            </a:r>
            <a:r>
              <a:rPr lang="en-US" sz="2400" b="1" dirty="0" err="1">
                <a:solidFill>
                  <a:srgbClr val="000099"/>
                </a:solidFill>
                <a:latin typeface="Footlight MT Light"/>
                <a:ea typeface="MS PGothic" pitchFamily="34" charset="-128"/>
              </a:rPr>
              <a:t>Fongs</a:t>
            </a:r>
            <a:r>
              <a:rPr lang="en-US" sz="2400" b="1" dirty="0">
                <a:solidFill>
                  <a:srgbClr val="000099"/>
                </a:solidFill>
                <a:latin typeface="Footlight MT Light"/>
                <a:ea typeface="MS PGothic" pitchFamily="34" charset="-128"/>
              </a:rPr>
              <a:t>– China</a:t>
            </a:r>
            <a:br>
              <a:rPr lang="en-US" sz="2400" b="1" dirty="0">
                <a:solidFill>
                  <a:srgbClr val="000099"/>
                </a:solidFill>
                <a:latin typeface="Footlight MT Light"/>
                <a:ea typeface="MS PGothic" pitchFamily="34" charset="-128"/>
              </a:rPr>
            </a:br>
            <a:r>
              <a:rPr lang="en-US" sz="2400" b="1" dirty="0">
                <a:solidFill>
                  <a:srgbClr val="000099"/>
                </a:solidFill>
                <a:latin typeface="Footlight MT Light"/>
                <a:ea typeface="MS PGothic" pitchFamily="34" charset="-128"/>
              </a:rPr>
              <a:t>			     </a:t>
            </a:r>
          </a:p>
          <a:p>
            <a:pPr eaLnBrk="1" hangingPunct="1">
              <a:lnSpc>
                <a:spcPct val="90000"/>
              </a:lnSpc>
              <a:buFont typeface="Wingdings" pitchFamily="2" charset="2"/>
              <a:buNone/>
            </a:pPr>
            <a:r>
              <a:rPr lang="en-US" sz="2400" b="1" dirty="0">
                <a:solidFill>
                  <a:srgbClr val="000099"/>
                </a:solidFill>
                <a:latin typeface="Footlight MT Light"/>
                <a:ea typeface="MS PGothic" pitchFamily="34" charset="-128"/>
              </a:rPr>
              <a:t>				    Fadis -Italy</a:t>
            </a:r>
          </a:p>
        </p:txBody>
      </p:sp>
      <p:sp>
        <p:nvSpPr>
          <p:cNvPr id="39938" name="Rectangle 10"/>
          <p:cNvSpPr>
            <a:spLocks noChangeArrowheads="1"/>
          </p:cNvSpPr>
          <p:nvPr/>
        </p:nvSpPr>
        <p:spPr bwMode="auto">
          <a:xfrm>
            <a:off x="1295400" y="266700"/>
            <a:ext cx="6781800" cy="792163"/>
          </a:xfrm>
          <a:prstGeom prst="rect">
            <a:avLst/>
          </a:prstGeom>
          <a:noFill/>
          <a:ln w="9525">
            <a:noFill/>
            <a:miter lim="800000"/>
            <a:headEnd/>
            <a:tailEnd/>
          </a:ln>
        </p:spPr>
        <p:txBody>
          <a:bodyPr anchor="ctr"/>
          <a:lstStyle/>
          <a:p>
            <a:pPr algn="ctr" eaLnBrk="0" hangingPunct="0"/>
            <a:r>
              <a:rPr lang="en-US" sz="4000" b="1" u="sng">
                <a:solidFill>
                  <a:srgbClr val="000099"/>
                </a:solidFill>
                <a:latin typeface="Footlight MT Light"/>
              </a:rPr>
              <a:t>Factory Profile</a:t>
            </a:r>
            <a:endParaRPr lang="en-US" sz="4000" b="1">
              <a:solidFill>
                <a:srgbClr val="000099"/>
              </a:solidFill>
              <a:latin typeface="Footlight MT Light"/>
            </a:endParaRPr>
          </a:p>
        </p:txBody>
      </p:sp>
      <p:pic>
        <p:nvPicPr>
          <p:cNvPr id="5" name="Picture 4" descr="fongs.tiff"/>
          <p:cNvPicPr>
            <a:picLocks noChangeAspect="1"/>
          </p:cNvPicPr>
          <p:nvPr/>
        </p:nvPicPr>
        <p:blipFill>
          <a:blip r:embed="rId3" cstate="email"/>
          <a:stretch>
            <a:fillRect/>
          </a:stretch>
        </p:blipFill>
        <p:spPr>
          <a:xfrm>
            <a:off x="2286000" y="5867400"/>
            <a:ext cx="1066800" cy="512400"/>
          </a:xfrm>
          <a:prstGeom prst="rect">
            <a:avLst/>
          </a:prstGeom>
        </p:spPr>
      </p:pic>
      <p:pic>
        <p:nvPicPr>
          <p:cNvPr id="6" name="Picture 5" descr="fadis.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105400" y="5867399"/>
            <a:ext cx="1442357" cy="504825"/>
          </a:xfrm>
          <a:prstGeom prst="rect">
            <a:avLst/>
          </a:prstGeom>
        </p:spPr>
      </p:pic>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62" name="Text Placeholder 3"/>
          <p:cNvSpPr>
            <a:spLocks noGrp="1"/>
          </p:cNvSpPr>
          <p:nvPr>
            <p:ph type="body" sz="half" idx="2"/>
          </p:nvPr>
        </p:nvSpPr>
        <p:spPr>
          <a:xfrm>
            <a:off x="901700" y="6019800"/>
            <a:ext cx="3213100" cy="395288"/>
          </a:xfrm>
        </p:spPr>
        <p:txBody>
          <a:bodyPr/>
          <a:lstStyle/>
          <a:p>
            <a:pPr eaLnBrk="1" hangingPunct="1"/>
            <a:r>
              <a:rPr lang="en-US" sz="2000" b="1" dirty="0"/>
              <a:t>Dyeing Machines</a:t>
            </a:r>
          </a:p>
        </p:txBody>
      </p:sp>
      <p:sp>
        <p:nvSpPr>
          <p:cNvPr id="22" name="Text Placeholder 3"/>
          <p:cNvSpPr txBox="1">
            <a:spLocks/>
          </p:cNvSpPr>
          <p:nvPr/>
        </p:nvSpPr>
        <p:spPr bwMode="auto">
          <a:xfrm>
            <a:off x="825500" y="6034088"/>
            <a:ext cx="3213100" cy="395287"/>
          </a:xfrm>
          <a:prstGeom prst="rect">
            <a:avLst/>
          </a:prstGeom>
          <a:noFill/>
          <a:ln w="9525">
            <a:noFill/>
            <a:miter lim="800000"/>
            <a:headEnd/>
            <a:tailEnd/>
          </a:ln>
        </p:spPr>
        <p:txBody>
          <a:bodyPr/>
          <a:lstStyle/>
          <a:p>
            <a:pPr>
              <a:spcBef>
                <a:spcPct val="20000"/>
              </a:spcBef>
              <a:buFont typeface="Arial" charset="0"/>
              <a:buNone/>
              <a:defRPr/>
            </a:pPr>
            <a:endParaRPr lang="en-US" sz="1400" dirty="0">
              <a:latin typeface="+mn-lt"/>
              <a:cs typeface="+mn-cs"/>
            </a:endParaRPr>
          </a:p>
        </p:txBody>
      </p:sp>
      <p:sp>
        <p:nvSpPr>
          <p:cNvPr id="40969" name="Text Box 15"/>
          <p:cNvSpPr txBox="1">
            <a:spLocks noChangeArrowheads="1"/>
          </p:cNvSpPr>
          <p:nvPr/>
        </p:nvSpPr>
        <p:spPr bwMode="auto">
          <a:xfrm>
            <a:off x="1676400" y="6521450"/>
            <a:ext cx="6019800" cy="336550"/>
          </a:xfrm>
          <a:prstGeom prst="rect">
            <a:avLst/>
          </a:prstGeom>
          <a:noFill/>
          <a:ln w="9525">
            <a:noFill/>
            <a:miter lim="800000"/>
            <a:headEnd/>
            <a:tailEnd/>
          </a:ln>
        </p:spPr>
        <p:txBody>
          <a:bodyPr>
            <a:spAutoFit/>
          </a:bodyPr>
          <a:lstStyle/>
          <a:p>
            <a:pPr algn="ctr">
              <a:lnSpc>
                <a:spcPct val="80000"/>
              </a:lnSpc>
              <a:spcBef>
                <a:spcPct val="20000"/>
              </a:spcBef>
              <a:buFont typeface="Wingdings" pitchFamily="2" charset="2"/>
              <a:buNone/>
            </a:pPr>
            <a:r>
              <a:rPr lang="en-US" sz="2000" b="1">
                <a:solidFill>
                  <a:srgbClr val="000099"/>
                </a:solidFill>
              </a:rPr>
              <a:t>Yarn Dyeing Unit</a:t>
            </a:r>
          </a:p>
        </p:txBody>
      </p:sp>
      <p:pic>
        <p:nvPicPr>
          <p:cNvPr id="7" name="Picture Placeholder 6" descr="20180320_144018[1].jpg"/>
          <p:cNvPicPr>
            <a:picLocks noGrp="1" noChangeAspect="1"/>
          </p:cNvPicPr>
          <p:nvPr>
            <p:ph type="pic" idx="1"/>
          </p:nvPr>
        </p:nvPicPr>
        <p:blipFill>
          <a:blip r:embed="rId3" cstate="screen">
            <a:extLst>
              <a:ext uri="{28A0092B-C50C-407E-A947-70E740481C1C}">
                <a14:useLocalDpi xmlns:a14="http://schemas.microsoft.com/office/drawing/2010/main"/>
              </a:ext>
            </a:extLst>
          </a:blip>
          <a:srcRect/>
          <a:stretch>
            <a:fillRect/>
          </a:stretch>
        </p:blipFill>
        <p:spPr>
          <a:xfrm>
            <a:off x="983721" y="612774"/>
            <a:ext cx="7169679" cy="5377259"/>
          </a:xfrm>
        </p:spPr>
      </p:pic>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1985" name="Rectangle 3"/>
          <p:cNvSpPr>
            <a:spLocks noGrp="1" noChangeArrowheads="1"/>
          </p:cNvSpPr>
          <p:nvPr>
            <p:ph idx="1"/>
          </p:nvPr>
        </p:nvSpPr>
        <p:spPr>
          <a:xfrm>
            <a:off x="228600" y="1371600"/>
            <a:ext cx="8686800" cy="4343400"/>
          </a:xfrm>
        </p:spPr>
        <p:txBody>
          <a:bodyPr/>
          <a:lstStyle/>
          <a:p>
            <a:pPr eaLnBrk="1" hangingPunct="1">
              <a:lnSpc>
                <a:spcPct val="90000"/>
              </a:lnSpc>
              <a:buFont typeface="Wingdings" pitchFamily="2" charset="2"/>
              <a:buNone/>
            </a:pPr>
            <a:r>
              <a:rPr lang="en-US" sz="2200" b="1" dirty="0">
                <a:solidFill>
                  <a:srgbClr val="000099"/>
                </a:solidFill>
                <a:latin typeface="Times New Roman" pitchFamily="18" charset="0"/>
                <a:ea typeface="MS PGothic" pitchFamily="34" charset="-128"/>
              </a:rPr>
              <a:t>Unit	   		   : </a:t>
            </a:r>
            <a:r>
              <a:rPr lang="en-US" sz="2400" b="1" dirty="0">
                <a:solidFill>
                  <a:srgbClr val="000099"/>
                </a:solidFill>
                <a:latin typeface="Times New Roman" pitchFamily="18" charset="0"/>
                <a:ea typeface="MS PGothic" pitchFamily="34" charset="-128"/>
              </a:rPr>
              <a:t>Sweater Production</a:t>
            </a:r>
          </a:p>
          <a:p>
            <a:pPr eaLnBrk="1" hangingPunct="1">
              <a:lnSpc>
                <a:spcPct val="90000"/>
              </a:lnSpc>
              <a:buFont typeface="Wingdings" pitchFamily="2" charset="2"/>
              <a:buNone/>
            </a:pPr>
            <a:r>
              <a:rPr lang="en-US" sz="2200" b="1" dirty="0">
                <a:solidFill>
                  <a:srgbClr val="000099"/>
                </a:solidFill>
                <a:latin typeface="Times New Roman" pitchFamily="18" charset="0"/>
                <a:ea typeface="MS PGothic" pitchFamily="34" charset="-128"/>
              </a:rPr>
              <a:t>Product Category 	   : All Kinds of Heavy Knitwear </a:t>
            </a:r>
          </a:p>
          <a:p>
            <a:pPr eaLnBrk="1" hangingPunct="1">
              <a:lnSpc>
                <a:spcPct val="90000"/>
              </a:lnSpc>
              <a:buFont typeface="Wingdings" pitchFamily="2" charset="2"/>
              <a:buNone/>
            </a:pPr>
            <a:endParaRPr lang="en-US" sz="2200" b="1" dirty="0">
              <a:solidFill>
                <a:srgbClr val="000099"/>
              </a:solidFill>
              <a:latin typeface="Times New Roman" pitchFamily="18" charset="0"/>
              <a:ea typeface="MS PGothic" pitchFamily="34" charset="-128"/>
            </a:endParaRPr>
          </a:p>
          <a:p>
            <a:pPr eaLnBrk="1" hangingPunct="1">
              <a:lnSpc>
                <a:spcPct val="90000"/>
              </a:lnSpc>
              <a:buFont typeface="Wingdings" pitchFamily="2" charset="2"/>
              <a:buNone/>
            </a:pPr>
            <a:r>
              <a:rPr lang="en-US" sz="2200" b="1" dirty="0">
                <a:solidFill>
                  <a:srgbClr val="000099"/>
                </a:solidFill>
                <a:latin typeface="Times New Roman" pitchFamily="18" charset="0"/>
                <a:ea typeface="MS PGothic" pitchFamily="34" charset="-128"/>
              </a:rPr>
              <a:t>No. of Machine	                : Knitting Machine :</a:t>
            </a:r>
          </a:p>
          <a:p>
            <a:pPr eaLnBrk="1" hangingPunct="1">
              <a:lnSpc>
                <a:spcPct val="90000"/>
              </a:lnSpc>
              <a:buFont typeface="Wingdings" pitchFamily="2" charset="2"/>
              <a:buNone/>
            </a:pPr>
            <a:r>
              <a:rPr lang="en-US" sz="2200" b="1" dirty="0">
                <a:solidFill>
                  <a:srgbClr val="000099"/>
                </a:solidFill>
                <a:latin typeface="Times New Roman" pitchFamily="18" charset="0"/>
                <a:ea typeface="MS PGothic" pitchFamily="34" charset="-128"/>
              </a:rPr>
              <a:t>				     Multi gg Automatic Jacquard – 300 units</a:t>
            </a:r>
            <a:br>
              <a:rPr lang="en-US" sz="2200" b="1" dirty="0">
                <a:solidFill>
                  <a:srgbClr val="000099"/>
                </a:solidFill>
                <a:latin typeface="Times New Roman" pitchFamily="18" charset="0"/>
                <a:ea typeface="MS PGothic" pitchFamily="34" charset="-128"/>
              </a:rPr>
            </a:br>
            <a:endParaRPr lang="en-US" sz="2200" b="1" dirty="0">
              <a:solidFill>
                <a:srgbClr val="000099"/>
              </a:solidFill>
              <a:latin typeface="Times New Roman" pitchFamily="18" charset="0"/>
              <a:ea typeface="MS PGothic" pitchFamily="34" charset="-128"/>
            </a:endParaRPr>
          </a:p>
          <a:p>
            <a:pPr eaLnBrk="1" hangingPunct="1">
              <a:lnSpc>
                <a:spcPct val="90000"/>
              </a:lnSpc>
              <a:buFont typeface="Wingdings" pitchFamily="2" charset="2"/>
              <a:buNone/>
            </a:pPr>
            <a:r>
              <a:rPr lang="en-US" sz="2200" b="1" dirty="0">
                <a:solidFill>
                  <a:srgbClr val="000099"/>
                </a:solidFill>
                <a:latin typeface="Times New Roman" pitchFamily="18" charset="0"/>
                <a:ea typeface="MS PGothic" pitchFamily="34" charset="-128"/>
              </a:rPr>
              <a:t>Machineries		   : </a:t>
            </a:r>
            <a:r>
              <a:rPr lang="en-US" sz="2200" b="1" dirty="0" err="1">
                <a:solidFill>
                  <a:srgbClr val="000099"/>
                </a:solidFill>
                <a:latin typeface="Times New Roman" pitchFamily="18" charset="0"/>
                <a:ea typeface="MS PGothic" pitchFamily="34" charset="-128"/>
              </a:rPr>
              <a:t>Shima</a:t>
            </a:r>
            <a:r>
              <a:rPr lang="en-US" sz="2200" b="1" dirty="0">
                <a:solidFill>
                  <a:srgbClr val="000099"/>
                </a:solidFill>
                <a:latin typeface="Times New Roman" pitchFamily="18" charset="0"/>
                <a:ea typeface="MS PGothic" pitchFamily="34" charset="-128"/>
              </a:rPr>
              <a:t> Seiki – Japan</a:t>
            </a:r>
          </a:p>
          <a:p>
            <a:pPr eaLnBrk="1" hangingPunct="1">
              <a:lnSpc>
                <a:spcPct val="90000"/>
              </a:lnSpc>
              <a:buFont typeface="Wingdings" pitchFamily="2" charset="2"/>
              <a:buNone/>
            </a:pPr>
            <a:r>
              <a:rPr lang="en-US" sz="2200" b="1" dirty="0">
                <a:solidFill>
                  <a:srgbClr val="000099"/>
                </a:solidFill>
                <a:latin typeface="Times New Roman" pitchFamily="18" charset="0"/>
                <a:ea typeface="MS PGothic" pitchFamily="34" charset="-128"/>
              </a:rPr>
              <a:t>				     Stoll - Germany</a:t>
            </a:r>
            <a:br>
              <a:rPr lang="en-US" sz="2200" b="1" dirty="0">
                <a:solidFill>
                  <a:srgbClr val="000099"/>
                </a:solidFill>
                <a:latin typeface="Times New Roman" pitchFamily="18" charset="0"/>
                <a:ea typeface="MS PGothic" pitchFamily="34" charset="-128"/>
              </a:rPr>
            </a:br>
            <a:r>
              <a:rPr lang="en-US" sz="2200" b="1" dirty="0">
                <a:solidFill>
                  <a:srgbClr val="000099"/>
                </a:solidFill>
                <a:latin typeface="Times New Roman" pitchFamily="18" charset="0"/>
                <a:ea typeface="MS PGothic" pitchFamily="34" charset="-128"/>
              </a:rPr>
              <a:t>			</a:t>
            </a:r>
          </a:p>
        </p:txBody>
      </p:sp>
      <p:sp>
        <p:nvSpPr>
          <p:cNvPr id="41986" name="Rectangle 8"/>
          <p:cNvSpPr>
            <a:spLocks noChangeArrowheads="1"/>
          </p:cNvSpPr>
          <p:nvPr/>
        </p:nvSpPr>
        <p:spPr bwMode="auto">
          <a:xfrm>
            <a:off x="1600200" y="274638"/>
            <a:ext cx="5943600" cy="792162"/>
          </a:xfrm>
          <a:prstGeom prst="rect">
            <a:avLst/>
          </a:prstGeom>
          <a:noFill/>
          <a:ln w="9525">
            <a:noFill/>
            <a:miter lim="800000"/>
            <a:headEnd/>
            <a:tailEnd/>
          </a:ln>
        </p:spPr>
        <p:txBody>
          <a:bodyPr anchor="ctr"/>
          <a:lstStyle/>
          <a:p>
            <a:pPr algn="ctr" eaLnBrk="0" hangingPunct="0"/>
            <a:r>
              <a:rPr lang="en-US" sz="4000" b="1" u="sng">
                <a:solidFill>
                  <a:srgbClr val="000099"/>
                </a:solidFill>
                <a:latin typeface="Footlight MT Light"/>
              </a:rPr>
              <a:t>Factory Profile</a:t>
            </a:r>
            <a:endParaRPr lang="en-US" sz="4000" b="1">
              <a:solidFill>
                <a:srgbClr val="000099"/>
              </a:solidFill>
              <a:latin typeface="Footlight MT Light"/>
            </a:endParaRPr>
          </a:p>
        </p:txBody>
      </p:sp>
      <p:pic>
        <p:nvPicPr>
          <p:cNvPr id="6" name="Picture 5" descr="Shima Seiki.gif"/>
          <p:cNvPicPr>
            <a:picLocks noChangeAspect="1"/>
          </p:cNvPicPr>
          <p:nvPr/>
        </p:nvPicPr>
        <p:blipFill>
          <a:blip r:embed="rId3" cstate="print"/>
          <a:stretch>
            <a:fillRect/>
          </a:stretch>
        </p:blipFill>
        <p:spPr>
          <a:xfrm>
            <a:off x="1143000" y="5562600"/>
            <a:ext cx="1905000" cy="1031875"/>
          </a:xfrm>
          <a:prstGeom prst="rect">
            <a:avLst/>
          </a:prstGeom>
        </p:spPr>
      </p:pic>
      <p:pic>
        <p:nvPicPr>
          <p:cNvPr id="7" name="Picture 6" descr="stollknitaheadlogo.jp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715000" y="5715000"/>
            <a:ext cx="1676400" cy="838200"/>
          </a:xfrm>
          <a:prstGeom prst="rect">
            <a:avLst/>
          </a:prstGeom>
        </p:spPr>
      </p:pic>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3" name="Picture Placeholder 17" descr="_25A1627.JPG"/>
          <p:cNvPicPr>
            <a:picLocks noChangeAspect="1"/>
          </p:cNvPicPr>
          <p:nvPr/>
        </p:nvPicPr>
        <p:blipFill>
          <a:blip r:embed="rId3" cstate="print"/>
          <a:srcRect/>
          <a:stretch>
            <a:fillRect/>
          </a:stretch>
        </p:blipFill>
        <p:spPr bwMode="auto">
          <a:xfrm>
            <a:off x="609600" y="609600"/>
            <a:ext cx="7924800" cy="5278438"/>
          </a:xfrm>
          <a:prstGeom prst="rect">
            <a:avLst/>
          </a:prstGeom>
          <a:noFill/>
          <a:ln w="9525">
            <a:noFill/>
            <a:miter lim="800000"/>
            <a:headEnd/>
            <a:tailEnd/>
          </a:ln>
        </p:spPr>
      </p:pic>
      <p:sp>
        <p:nvSpPr>
          <p:cNvPr id="22" name="Text Placeholder 3"/>
          <p:cNvSpPr txBox="1">
            <a:spLocks/>
          </p:cNvSpPr>
          <p:nvPr/>
        </p:nvSpPr>
        <p:spPr bwMode="auto">
          <a:xfrm>
            <a:off x="825500" y="6034088"/>
            <a:ext cx="3213100" cy="395287"/>
          </a:xfrm>
          <a:prstGeom prst="rect">
            <a:avLst/>
          </a:prstGeom>
          <a:noFill/>
          <a:ln w="9525">
            <a:noFill/>
            <a:miter lim="800000"/>
            <a:headEnd/>
            <a:tailEnd/>
          </a:ln>
        </p:spPr>
        <p:txBody>
          <a:bodyPr/>
          <a:lstStyle/>
          <a:p>
            <a:pPr>
              <a:spcBef>
                <a:spcPct val="20000"/>
              </a:spcBef>
              <a:buFont typeface="Arial" charset="0"/>
              <a:buNone/>
              <a:defRPr/>
            </a:pPr>
            <a:endParaRPr lang="en-US" sz="1400" dirty="0">
              <a:latin typeface="+mn-lt"/>
              <a:cs typeface="+mn-cs"/>
            </a:endParaRPr>
          </a:p>
        </p:txBody>
      </p:sp>
      <p:sp>
        <p:nvSpPr>
          <p:cNvPr id="24" name="Text Placeholder 3"/>
          <p:cNvSpPr txBox="1">
            <a:spLocks/>
          </p:cNvSpPr>
          <p:nvPr/>
        </p:nvSpPr>
        <p:spPr bwMode="auto">
          <a:xfrm>
            <a:off x="533400" y="5943600"/>
            <a:ext cx="4267200" cy="396875"/>
          </a:xfrm>
          <a:prstGeom prst="rect">
            <a:avLst/>
          </a:prstGeom>
          <a:noFill/>
          <a:ln w="9525">
            <a:noFill/>
            <a:miter lim="800000"/>
            <a:headEnd/>
            <a:tailEnd/>
          </a:ln>
        </p:spPr>
        <p:txBody>
          <a:bodyPr/>
          <a:lstStyle/>
          <a:p>
            <a:pPr>
              <a:spcBef>
                <a:spcPct val="20000"/>
              </a:spcBef>
            </a:pPr>
            <a:r>
              <a:rPr lang="en-US" sz="2000" b="1"/>
              <a:t>Knitting Processing Floor</a:t>
            </a:r>
            <a:endParaRPr lang="en-US" sz="2000" b="1">
              <a:latin typeface="Calibri" pitchFamily="34" charset="0"/>
            </a:endParaRPr>
          </a:p>
        </p:txBody>
      </p:sp>
      <p:sp>
        <p:nvSpPr>
          <p:cNvPr id="99340" name="Text Box 15"/>
          <p:cNvSpPr txBox="1">
            <a:spLocks noChangeArrowheads="1"/>
          </p:cNvSpPr>
          <p:nvPr/>
        </p:nvSpPr>
        <p:spPr bwMode="auto">
          <a:xfrm>
            <a:off x="1676400" y="6521450"/>
            <a:ext cx="6019800" cy="336550"/>
          </a:xfrm>
          <a:prstGeom prst="rect">
            <a:avLst/>
          </a:prstGeom>
          <a:noFill/>
          <a:ln w="9525">
            <a:noFill/>
            <a:miter lim="800000"/>
            <a:headEnd/>
            <a:tailEnd/>
          </a:ln>
        </p:spPr>
        <p:txBody>
          <a:bodyPr>
            <a:spAutoFit/>
          </a:bodyPr>
          <a:lstStyle/>
          <a:p>
            <a:pPr algn="ctr">
              <a:lnSpc>
                <a:spcPct val="80000"/>
              </a:lnSpc>
              <a:spcBef>
                <a:spcPct val="20000"/>
              </a:spcBef>
              <a:buFont typeface="Wingdings" pitchFamily="2" charset="2"/>
              <a:buNone/>
            </a:pPr>
            <a:r>
              <a:rPr lang="en-US" sz="2000" b="1">
                <a:solidFill>
                  <a:srgbClr val="000099"/>
                </a:solidFill>
              </a:rPr>
              <a:t>Sweater Production Unit</a:t>
            </a:r>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lstStyle/>
          <a:p>
            <a:r>
              <a:rPr lang="en-US" dirty="0">
                <a:solidFill>
                  <a:srgbClr val="19049A"/>
                </a:solidFill>
              </a:rPr>
              <a:t>Laboratory</a:t>
            </a:r>
          </a:p>
        </p:txBody>
      </p:sp>
      <p:sp>
        <p:nvSpPr>
          <p:cNvPr id="3" name="Content Placeholder 2"/>
          <p:cNvSpPr>
            <a:spLocks noGrp="1"/>
          </p:cNvSpPr>
          <p:nvPr>
            <p:ph idx="1"/>
          </p:nvPr>
        </p:nvSpPr>
        <p:spPr>
          <a:xfrm>
            <a:off x="457200" y="1066800"/>
            <a:ext cx="8229600" cy="4876800"/>
          </a:xfrm>
        </p:spPr>
        <p:txBody>
          <a:bodyPr/>
          <a:lstStyle/>
          <a:p>
            <a:r>
              <a:rPr lang="en-US" sz="2000" b="1" dirty="0">
                <a:solidFill>
                  <a:srgbClr val="19049A"/>
                </a:solidFill>
                <a:cs typeface="Times New Roman" pitchFamily="18" charset="0"/>
              </a:rPr>
              <a:t>Machineries : </a:t>
            </a:r>
            <a:r>
              <a:rPr lang="en-US" sz="2000" dirty="0">
                <a:solidFill>
                  <a:srgbClr val="19049A"/>
                </a:solidFill>
                <a:cs typeface="Times New Roman" pitchFamily="18" charset="0"/>
              </a:rPr>
              <a:t>		</a:t>
            </a:r>
            <a:r>
              <a:rPr lang="en-US" sz="2000" dirty="0" err="1">
                <a:solidFill>
                  <a:srgbClr val="19049A"/>
                </a:solidFill>
                <a:cs typeface="Times New Roman" pitchFamily="18" charset="0"/>
              </a:rPr>
              <a:t>Spectro</a:t>
            </a:r>
            <a:r>
              <a:rPr lang="en-US" sz="2000" dirty="0">
                <a:solidFill>
                  <a:srgbClr val="19049A"/>
                </a:solidFill>
                <a:cs typeface="Times New Roman" pitchFamily="18" charset="0"/>
              </a:rPr>
              <a:t> Photo Meter – Data color 650, Switzerland</a:t>
            </a:r>
            <a:br>
              <a:rPr lang="en-US" sz="2000" dirty="0">
                <a:solidFill>
                  <a:srgbClr val="19049A"/>
                </a:solidFill>
                <a:cs typeface="Times New Roman" pitchFamily="18" charset="0"/>
              </a:rPr>
            </a:br>
            <a:r>
              <a:rPr lang="en-US" sz="2000" dirty="0">
                <a:solidFill>
                  <a:srgbClr val="19049A"/>
                </a:solidFill>
                <a:cs typeface="Times New Roman" pitchFamily="18" charset="0"/>
              </a:rPr>
              <a:t>			Light Box – </a:t>
            </a:r>
            <a:r>
              <a:rPr lang="en-US" sz="2000" dirty="0" err="1">
                <a:solidFill>
                  <a:srgbClr val="19049A"/>
                </a:solidFill>
                <a:cs typeface="Times New Roman" pitchFamily="18" charset="0"/>
              </a:rPr>
              <a:t>Verivide</a:t>
            </a:r>
            <a:r>
              <a:rPr lang="en-US" sz="2000" dirty="0">
                <a:solidFill>
                  <a:srgbClr val="19049A"/>
                </a:solidFill>
                <a:cs typeface="Times New Roman" pitchFamily="18" charset="0"/>
              </a:rPr>
              <a:t>, UK</a:t>
            </a:r>
            <a:br>
              <a:rPr lang="en-US" sz="2000" dirty="0">
                <a:solidFill>
                  <a:srgbClr val="19049A"/>
                </a:solidFill>
                <a:cs typeface="Times New Roman" pitchFamily="18" charset="0"/>
              </a:rPr>
            </a:br>
            <a:r>
              <a:rPr lang="en-US" sz="2000" dirty="0">
                <a:solidFill>
                  <a:srgbClr val="19049A"/>
                </a:solidFill>
                <a:cs typeface="Times New Roman" pitchFamily="18" charset="0"/>
              </a:rPr>
              <a:t>			Crock Meter – </a:t>
            </a:r>
            <a:r>
              <a:rPr lang="en-US" sz="2000" dirty="0" err="1">
                <a:solidFill>
                  <a:srgbClr val="19049A"/>
                </a:solidFill>
                <a:cs typeface="Times New Roman" pitchFamily="18" charset="0"/>
              </a:rPr>
              <a:t>Daelim</a:t>
            </a:r>
            <a:r>
              <a:rPr lang="en-US" sz="2000" dirty="0">
                <a:solidFill>
                  <a:srgbClr val="19049A"/>
                </a:solidFill>
                <a:cs typeface="Times New Roman" pitchFamily="18" charset="0"/>
              </a:rPr>
              <a:t> Starlet, Korea</a:t>
            </a:r>
            <a:br>
              <a:rPr lang="en-US" sz="2000" dirty="0">
                <a:solidFill>
                  <a:srgbClr val="19049A"/>
                </a:solidFill>
                <a:cs typeface="Times New Roman" pitchFamily="18" charset="0"/>
              </a:rPr>
            </a:br>
            <a:r>
              <a:rPr lang="en-US" sz="2000" dirty="0">
                <a:solidFill>
                  <a:srgbClr val="19049A"/>
                </a:solidFill>
                <a:cs typeface="Times New Roman" pitchFamily="18" charset="0"/>
              </a:rPr>
              <a:t>			IR lab machine - </a:t>
            </a:r>
            <a:r>
              <a:rPr lang="en-US" sz="2000" dirty="0" err="1">
                <a:solidFill>
                  <a:srgbClr val="19049A"/>
                </a:solidFill>
                <a:cs typeface="Times New Roman" pitchFamily="18" charset="0"/>
              </a:rPr>
              <a:t>Daelim</a:t>
            </a:r>
            <a:r>
              <a:rPr lang="en-US" sz="2000" dirty="0">
                <a:solidFill>
                  <a:srgbClr val="19049A"/>
                </a:solidFill>
                <a:cs typeface="Times New Roman" pitchFamily="18" charset="0"/>
              </a:rPr>
              <a:t> Starlet, Korea </a:t>
            </a:r>
            <a:br>
              <a:rPr lang="en-US" sz="2000" dirty="0">
                <a:solidFill>
                  <a:srgbClr val="19049A"/>
                </a:solidFill>
                <a:cs typeface="Times New Roman" pitchFamily="18" charset="0"/>
              </a:rPr>
            </a:br>
            <a:r>
              <a:rPr lang="en-US" sz="2000" dirty="0">
                <a:solidFill>
                  <a:srgbClr val="19049A"/>
                </a:solidFill>
                <a:cs typeface="Times New Roman" pitchFamily="18" charset="0"/>
              </a:rPr>
              <a:t>			Tube less auto dispenser - MSI, Taiwan</a:t>
            </a:r>
            <a:br>
              <a:rPr lang="en-US" sz="2000" dirty="0">
                <a:solidFill>
                  <a:srgbClr val="19049A"/>
                </a:solidFill>
                <a:cs typeface="Times New Roman" pitchFamily="18" charset="0"/>
              </a:rPr>
            </a:br>
            <a:r>
              <a:rPr lang="en-US" sz="2000" dirty="0">
                <a:solidFill>
                  <a:srgbClr val="19049A"/>
                </a:solidFill>
                <a:cs typeface="Times New Roman" pitchFamily="18" charset="0"/>
              </a:rPr>
              <a:t>			Auto Solution maker - MSI, Taiwan </a:t>
            </a:r>
            <a:br>
              <a:rPr lang="en-US" sz="2000" dirty="0">
                <a:solidFill>
                  <a:srgbClr val="19049A"/>
                </a:solidFill>
                <a:cs typeface="Times New Roman" pitchFamily="18" charset="0"/>
              </a:rPr>
            </a:br>
            <a:r>
              <a:rPr lang="en-US" sz="2000" dirty="0">
                <a:solidFill>
                  <a:srgbClr val="19049A"/>
                </a:solidFill>
                <a:cs typeface="Times New Roman" pitchFamily="18" charset="0"/>
              </a:rPr>
              <a:t>			Light Fastness tester - Atlas, Germany</a:t>
            </a:r>
            <a:br>
              <a:rPr lang="en-US" sz="2000" dirty="0">
                <a:solidFill>
                  <a:srgbClr val="19049A"/>
                </a:solidFill>
                <a:cs typeface="Times New Roman" pitchFamily="18" charset="0"/>
              </a:rPr>
            </a:br>
            <a:r>
              <a:rPr lang="en-US" sz="2000" dirty="0">
                <a:solidFill>
                  <a:srgbClr val="19049A"/>
                </a:solidFill>
                <a:cs typeface="Times New Roman" pitchFamily="18" charset="0"/>
              </a:rPr>
              <a:t>			Washing – Siemens, Germany</a:t>
            </a:r>
            <a:br>
              <a:rPr lang="en-US" sz="2000" dirty="0">
                <a:solidFill>
                  <a:srgbClr val="19049A"/>
                </a:solidFill>
                <a:cs typeface="Times New Roman" pitchFamily="18" charset="0"/>
              </a:rPr>
            </a:br>
            <a:r>
              <a:rPr lang="en-US" sz="2000" dirty="0">
                <a:solidFill>
                  <a:srgbClr val="19049A"/>
                </a:solidFill>
                <a:cs typeface="Times New Roman" pitchFamily="18" charset="0"/>
              </a:rPr>
              <a:t>			Lab tumble dryer - Siemens, Germany </a:t>
            </a:r>
            <a:br>
              <a:rPr lang="en-US" sz="2000" dirty="0">
                <a:solidFill>
                  <a:srgbClr val="19049A"/>
                </a:solidFill>
                <a:cs typeface="Times New Roman" pitchFamily="18" charset="0"/>
              </a:rPr>
            </a:br>
            <a:r>
              <a:rPr lang="en-US" sz="2000" dirty="0">
                <a:solidFill>
                  <a:srgbClr val="19049A"/>
                </a:solidFill>
                <a:cs typeface="Times New Roman" pitchFamily="18" charset="0"/>
              </a:rPr>
              <a:t>			Lab Flat dryer - </a:t>
            </a:r>
            <a:r>
              <a:rPr lang="en-US" sz="2000" dirty="0" err="1">
                <a:solidFill>
                  <a:srgbClr val="19049A"/>
                </a:solidFill>
                <a:cs typeface="Times New Roman" pitchFamily="18" charset="0"/>
              </a:rPr>
              <a:t>Daelim</a:t>
            </a:r>
            <a:r>
              <a:rPr lang="en-US" sz="2000" dirty="0">
                <a:solidFill>
                  <a:srgbClr val="19049A"/>
                </a:solidFill>
                <a:cs typeface="Times New Roman" pitchFamily="18" charset="0"/>
              </a:rPr>
              <a:t> Starlet, Korea </a:t>
            </a:r>
            <a:br>
              <a:rPr lang="en-US" sz="2000" dirty="0">
                <a:solidFill>
                  <a:srgbClr val="19049A"/>
                </a:solidFill>
                <a:cs typeface="Times New Roman" pitchFamily="18" charset="0"/>
              </a:rPr>
            </a:br>
            <a:r>
              <a:rPr lang="en-US" sz="2000" dirty="0">
                <a:solidFill>
                  <a:srgbClr val="19049A"/>
                </a:solidFill>
                <a:cs typeface="Times New Roman" pitchFamily="18" charset="0"/>
              </a:rPr>
              <a:t>			Analytical Balance – CAS, Korea</a:t>
            </a:r>
            <a:br>
              <a:rPr lang="en-US" sz="2000" dirty="0">
                <a:solidFill>
                  <a:srgbClr val="19049A"/>
                </a:solidFill>
                <a:cs typeface="Times New Roman" pitchFamily="18" charset="0"/>
              </a:rPr>
            </a:br>
            <a:r>
              <a:rPr lang="en-US" sz="2000" dirty="0">
                <a:solidFill>
                  <a:srgbClr val="19049A"/>
                </a:solidFill>
                <a:cs typeface="Times New Roman" pitchFamily="18" charset="0"/>
              </a:rPr>
              <a:t>			Perspiration Meter - Atlas, Germany</a:t>
            </a:r>
            <a:br>
              <a:rPr lang="en-US" sz="2000" dirty="0">
                <a:solidFill>
                  <a:srgbClr val="19049A"/>
                </a:solidFill>
                <a:cs typeface="Times New Roman" pitchFamily="18" charset="0"/>
              </a:rPr>
            </a:br>
            <a:r>
              <a:rPr lang="en-US" sz="2000" dirty="0">
                <a:solidFill>
                  <a:srgbClr val="19049A"/>
                </a:solidFill>
                <a:cs typeface="Times New Roman" pitchFamily="18" charset="0"/>
              </a:rPr>
              <a:t>			Grey Scale – SDL, UK</a:t>
            </a:r>
            <a:br>
              <a:rPr lang="en-US" sz="2000" dirty="0">
                <a:solidFill>
                  <a:srgbClr val="19049A"/>
                </a:solidFill>
                <a:cs typeface="Times New Roman" pitchFamily="18" charset="0"/>
              </a:rPr>
            </a:br>
            <a:r>
              <a:rPr lang="en-US" sz="2000" dirty="0">
                <a:solidFill>
                  <a:srgbClr val="19049A"/>
                </a:solidFill>
                <a:cs typeface="Times New Roman" pitchFamily="18" charset="0"/>
              </a:rPr>
              <a:t>			GSM Cutter – </a:t>
            </a:r>
            <a:r>
              <a:rPr lang="en-US" sz="2000" dirty="0" err="1">
                <a:solidFill>
                  <a:srgbClr val="19049A"/>
                </a:solidFill>
                <a:cs typeface="Times New Roman" pitchFamily="18" charset="0"/>
              </a:rPr>
              <a:t>Mesdan</a:t>
            </a:r>
            <a:r>
              <a:rPr lang="en-US" sz="2000" dirty="0">
                <a:solidFill>
                  <a:srgbClr val="19049A"/>
                </a:solidFill>
                <a:cs typeface="Times New Roman" pitchFamily="18" charset="0"/>
              </a:rPr>
              <a:t>, Italy </a:t>
            </a:r>
            <a:br>
              <a:rPr lang="en-US" sz="2000" dirty="0">
                <a:solidFill>
                  <a:srgbClr val="19049A"/>
                </a:solidFill>
                <a:cs typeface="Times New Roman" pitchFamily="18" charset="0"/>
              </a:rPr>
            </a:br>
            <a:r>
              <a:rPr lang="en-US" sz="2000" dirty="0">
                <a:solidFill>
                  <a:srgbClr val="19049A"/>
                </a:solidFill>
                <a:cs typeface="Times New Roman" pitchFamily="18" charset="0"/>
              </a:rPr>
              <a:t>			Tumble Shrinkage Meter – James H Hill, Germany </a:t>
            </a:r>
          </a:p>
          <a:p>
            <a:endParaRPr lang="en-US" sz="2000" dirty="0">
              <a:solidFill>
                <a:srgbClr val="19049A"/>
              </a:solidFill>
              <a:cs typeface="Times New Roman" pitchFamily="18" charset="0"/>
            </a:endParaRPr>
          </a:p>
        </p:txBody>
      </p:sp>
      <p:pic>
        <p:nvPicPr>
          <p:cNvPr id="4" name="Picture 3" descr="verivide.tiff"/>
          <p:cNvPicPr>
            <a:picLocks noChangeAspect="1"/>
          </p:cNvPicPr>
          <p:nvPr/>
        </p:nvPicPr>
        <p:blipFill>
          <a:blip r:embed="rId3" cstate="email"/>
          <a:stretch>
            <a:fillRect/>
          </a:stretch>
        </p:blipFill>
        <p:spPr>
          <a:xfrm>
            <a:off x="1828800" y="6172200"/>
            <a:ext cx="1295400" cy="485774"/>
          </a:xfrm>
          <a:prstGeom prst="rect">
            <a:avLst/>
          </a:prstGeom>
        </p:spPr>
      </p:pic>
      <p:pic>
        <p:nvPicPr>
          <p:cNvPr id="5" name="Picture 4" descr="data color .tiff"/>
          <p:cNvPicPr>
            <a:picLocks noChangeAspect="1"/>
          </p:cNvPicPr>
          <p:nvPr/>
        </p:nvPicPr>
        <p:blipFill>
          <a:blip r:embed="rId4" cstate="print"/>
          <a:stretch>
            <a:fillRect/>
          </a:stretch>
        </p:blipFill>
        <p:spPr>
          <a:xfrm>
            <a:off x="228601" y="6090173"/>
            <a:ext cx="1523999" cy="453501"/>
          </a:xfrm>
          <a:prstGeom prst="rect">
            <a:avLst/>
          </a:prstGeom>
        </p:spPr>
      </p:pic>
      <p:pic>
        <p:nvPicPr>
          <p:cNvPr id="6" name="Picture 5" descr="Daelim Starlet.tiff"/>
          <p:cNvPicPr>
            <a:picLocks noChangeAspect="1"/>
          </p:cNvPicPr>
          <p:nvPr/>
        </p:nvPicPr>
        <p:blipFill>
          <a:blip r:embed="rId5" cstate="email"/>
          <a:stretch>
            <a:fillRect/>
          </a:stretch>
        </p:blipFill>
        <p:spPr>
          <a:xfrm>
            <a:off x="3200401" y="6152028"/>
            <a:ext cx="1295399" cy="420221"/>
          </a:xfrm>
          <a:prstGeom prst="rect">
            <a:avLst/>
          </a:prstGeom>
        </p:spPr>
      </p:pic>
      <p:pic>
        <p:nvPicPr>
          <p:cNvPr id="7" name="Picture 6" descr="MSI.tiff"/>
          <p:cNvPicPr>
            <a:picLocks noChangeAspect="1"/>
          </p:cNvPicPr>
          <p:nvPr/>
        </p:nvPicPr>
        <p:blipFill>
          <a:blip r:embed="rId6" cstate="email"/>
          <a:stretch>
            <a:fillRect/>
          </a:stretch>
        </p:blipFill>
        <p:spPr>
          <a:xfrm>
            <a:off x="4572000" y="6199936"/>
            <a:ext cx="1066800" cy="388315"/>
          </a:xfrm>
          <a:prstGeom prst="rect">
            <a:avLst/>
          </a:prstGeom>
        </p:spPr>
      </p:pic>
      <p:pic>
        <p:nvPicPr>
          <p:cNvPr id="8" name="Picture 7" descr="siemens.tiff"/>
          <p:cNvPicPr>
            <a:picLocks noChangeAspect="1"/>
          </p:cNvPicPr>
          <p:nvPr/>
        </p:nvPicPr>
        <p:blipFill>
          <a:blip r:embed="rId7" cstate="email"/>
          <a:stretch>
            <a:fillRect/>
          </a:stretch>
        </p:blipFill>
        <p:spPr>
          <a:xfrm>
            <a:off x="5695950" y="6248400"/>
            <a:ext cx="1238250" cy="247650"/>
          </a:xfrm>
          <a:prstGeom prst="rect">
            <a:avLst/>
          </a:prstGeom>
        </p:spPr>
      </p:pic>
      <p:pic>
        <p:nvPicPr>
          <p:cNvPr id="9" name="Picture 8" descr="SDL Atlas.tiff"/>
          <p:cNvPicPr>
            <a:picLocks noChangeAspect="1"/>
          </p:cNvPicPr>
          <p:nvPr/>
        </p:nvPicPr>
        <p:blipFill>
          <a:blip r:embed="rId8" cstate="email"/>
          <a:stretch>
            <a:fillRect/>
          </a:stretch>
        </p:blipFill>
        <p:spPr>
          <a:xfrm>
            <a:off x="6934200" y="6106086"/>
            <a:ext cx="1828800" cy="528917"/>
          </a:xfrm>
          <a:prstGeom prst="rect">
            <a:avLst/>
          </a:prstGeom>
        </p:spPr>
      </p:pic>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en-US" dirty="0">
                <a:solidFill>
                  <a:srgbClr val="19049A"/>
                </a:solidFill>
              </a:rPr>
              <a:t>Laboratory</a:t>
            </a:r>
          </a:p>
        </p:txBody>
      </p:sp>
      <p:sp>
        <p:nvSpPr>
          <p:cNvPr id="3" name="Content Placeholder 2"/>
          <p:cNvSpPr>
            <a:spLocks noGrp="1"/>
          </p:cNvSpPr>
          <p:nvPr>
            <p:ph idx="1"/>
          </p:nvPr>
        </p:nvSpPr>
        <p:spPr/>
        <p:txBody>
          <a:bodyPr/>
          <a:lstStyle/>
          <a:p>
            <a:r>
              <a:rPr lang="en-US" sz="2400" b="1" dirty="0">
                <a:solidFill>
                  <a:srgbClr val="19049A"/>
                </a:solidFill>
              </a:rPr>
              <a:t>Testing Facility: </a:t>
            </a:r>
            <a:r>
              <a:rPr lang="en-US" sz="2400" dirty="0">
                <a:solidFill>
                  <a:srgbClr val="19049A"/>
                </a:solidFill>
              </a:rPr>
              <a:t>	Color Fastness to light</a:t>
            </a:r>
            <a:br>
              <a:rPr lang="en-US" sz="2400" dirty="0">
                <a:solidFill>
                  <a:srgbClr val="19049A"/>
                </a:solidFill>
              </a:rPr>
            </a:br>
            <a:r>
              <a:rPr lang="en-US" sz="2400" dirty="0">
                <a:solidFill>
                  <a:srgbClr val="19049A"/>
                </a:solidFill>
              </a:rPr>
              <a:t>			Color Fastness to water</a:t>
            </a:r>
            <a:br>
              <a:rPr lang="en-US" sz="2400" dirty="0">
                <a:solidFill>
                  <a:srgbClr val="19049A"/>
                </a:solidFill>
              </a:rPr>
            </a:br>
            <a:r>
              <a:rPr lang="en-US" sz="2400" dirty="0">
                <a:solidFill>
                  <a:srgbClr val="19049A"/>
                </a:solidFill>
              </a:rPr>
              <a:t>			Color Fastness to rubbing</a:t>
            </a:r>
            <a:br>
              <a:rPr lang="en-US" sz="2400" dirty="0">
                <a:solidFill>
                  <a:srgbClr val="19049A"/>
                </a:solidFill>
              </a:rPr>
            </a:br>
            <a:r>
              <a:rPr lang="en-US" sz="2400" dirty="0">
                <a:solidFill>
                  <a:srgbClr val="19049A"/>
                </a:solidFill>
              </a:rPr>
              <a:t>			Color Fastness to perspiration</a:t>
            </a:r>
            <a:br>
              <a:rPr lang="en-US" sz="2400" dirty="0">
                <a:solidFill>
                  <a:srgbClr val="19049A"/>
                </a:solidFill>
              </a:rPr>
            </a:br>
            <a:r>
              <a:rPr lang="en-US" sz="2400" dirty="0">
                <a:solidFill>
                  <a:srgbClr val="19049A"/>
                </a:solidFill>
              </a:rPr>
              <a:t>			Fabric Bursting</a:t>
            </a:r>
            <a:br>
              <a:rPr lang="en-US" sz="2400" dirty="0">
                <a:solidFill>
                  <a:srgbClr val="19049A"/>
                </a:solidFill>
              </a:rPr>
            </a:br>
            <a:r>
              <a:rPr lang="en-US" sz="2400" dirty="0">
                <a:solidFill>
                  <a:srgbClr val="19049A"/>
                </a:solidFill>
              </a:rPr>
              <a:t>			Pilling</a:t>
            </a:r>
            <a:br>
              <a:rPr lang="en-US" sz="2400" dirty="0">
                <a:solidFill>
                  <a:srgbClr val="19049A"/>
                </a:solidFill>
              </a:rPr>
            </a:br>
            <a:r>
              <a:rPr lang="en-US" sz="2400" dirty="0">
                <a:solidFill>
                  <a:srgbClr val="19049A"/>
                </a:solidFill>
              </a:rPr>
              <a:t>			Dimensional Stability to washing</a:t>
            </a:r>
            <a:br>
              <a:rPr lang="en-US" sz="2400" dirty="0">
                <a:solidFill>
                  <a:srgbClr val="19049A"/>
                </a:solidFill>
              </a:rPr>
            </a:br>
            <a:r>
              <a:rPr lang="en-US" sz="2400" dirty="0">
                <a:solidFill>
                  <a:srgbClr val="19049A"/>
                </a:solidFill>
              </a:rPr>
              <a:t>			Fabric Spirality </a:t>
            </a:r>
            <a:br>
              <a:rPr lang="en-US" sz="2400" dirty="0">
                <a:solidFill>
                  <a:srgbClr val="19049A"/>
                </a:solidFill>
              </a:rPr>
            </a:br>
            <a:r>
              <a:rPr lang="en-US" sz="2400" dirty="0">
                <a:solidFill>
                  <a:srgbClr val="19049A"/>
                </a:solidFill>
              </a:rPr>
              <a:t>			Ph value</a:t>
            </a:r>
            <a:br>
              <a:rPr lang="en-US" sz="2400" dirty="0">
                <a:solidFill>
                  <a:srgbClr val="19049A"/>
                </a:solidFill>
              </a:rPr>
            </a:br>
            <a:r>
              <a:rPr lang="en-US" sz="2400" dirty="0">
                <a:solidFill>
                  <a:srgbClr val="19049A"/>
                </a:solidFill>
              </a:rPr>
              <a:t>			Fabric GSM</a:t>
            </a:r>
            <a:br>
              <a:rPr lang="en-US" sz="2400" dirty="0">
                <a:solidFill>
                  <a:srgbClr val="19049A"/>
                </a:solidFill>
              </a:rPr>
            </a:br>
            <a:r>
              <a:rPr lang="en-US" sz="2400" dirty="0">
                <a:solidFill>
                  <a:srgbClr val="19049A"/>
                </a:solidFill>
              </a:rPr>
              <a:t>			Yarn Count</a:t>
            </a:r>
            <a:br>
              <a:rPr lang="en-US" sz="2400" dirty="0">
                <a:solidFill>
                  <a:srgbClr val="19049A"/>
                </a:solidFill>
              </a:rPr>
            </a:br>
            <a:br>
              <a:rPr lang="en-US" sz="2400" dirty="0">
                <a:solidFill>
                  <a:srgbClr val="19049A"/>
                </a:solidFill>
              </a:rPr>
            </a:br>
            <a:r>
              <a:rPr lang="en-US" sz="2400" dirty="0">
                <a:solidFill>
                  <a:srgbClr val="19049A"/>
                </a:solidFill>
              </a:rPr>
              <a:t>			</a:t>
            </a:r>
            <a:br>
              <a:rPr lang="en-US" sz="2400" dirty="0">
                <a:solidFill>
                  <a:srgbClr val="19049A"/>
                </a:solidFill>
              </a:rPr>
            </a:br>
            <a:r>
              <a:rPr lang="en-US" sz="2400" dirty="0">
                <a:solidFill>
                  <a:srgbClr val="19049A"/>
                </a:solidFill>
              </a:rPr>
              <a:t>			</a:t>
            </a:r>
          </a:p>
          <a:p>
            <a:endParaRPr lang="en-US" sz="2400" dirty="0">
              <a:solidFill>
                <a:srgbClr val="19049A"/>
              </a:solidFill>
            </a:endParaRPr>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CEF6118E-44FB-4509-B4D9-129052E4C6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1537.jpg">
            <a:extLst>
              <a:ext uri="{FF2B5EF4-FFF2-40B4-BE49-F238E27FC236}">
                <a16:creationId xmlns:a16="http://schemas.microsoft.com/office/drawing/2014/main" id="{A48EE7C8-B490-A2D1-33F7-3FF158BC4120}"/>
              </a:ext>
            </a:extLst>
          </p:cNvPr>
          <p:cNvPicPr>
            <a:picLocks noChangeAspect="1"/>
          </p:cNvPicPr>
          <p:nvPr/>
        </p:nvPicPr>
        <p:blipFill>
          <a:blip r:embed="rId3" cstate="email"/>
          <a:srcRect t="2096" r="3" b="6560"/>
          <a:stretch>
            <a:fillRect/>
          </a:stretch>
        </p:blipFill>
        <p:spPr>
          <a:xfrm>
            <a:off x="4359181" y="160598"/>
            <a:ext cx="4723686" cy="2658802"/>
          </a:xfrm>
          <a:prstGeom prst="rect">
            <a:avLst/>
          </a:prstGeom>
        </p:spPr>
      </p:pic>
      <p:sp>
        <p:nvSpPr>
          <p:cNvPr id="5" name="Text Box 15"/>
          <p:cNvSpPr txBox="1">
            <a:spLocks noChangeArrowheads="1"/>
          </p:cNvSpPr>
          <p:nvPr/>
        </p:nvSpPr>
        <p:spPr bwMode="auto">
          <a:xfrm>
            <a:off x="3200400" y="6296494"/>
            <a:ext cx="2971800" cy="397860"/>
          </a:xfrm>
          <a:prstGeom prst="rect">
            <a:avLst/>
          </a:prstGeom>
        </p:spPr>
        <p:txBody>
          <a:bodyPr vert="horz" lIns="91440" tIns="45720" rIns="91440" bIns="45720" rtlCol="0">
            <a:normAutofit/>
          </a:bodyPr>
          <a:lstStyle/>
          <a:p>
            <a:pPr indent="-228600">
              <a:lnSpc>
                <a:spcPct val="90000"/>
              </a:lnSpc>
              <a:spcBef>
                <a:spcPct val="20000"/>
              </a:spcBef>
              <a:buFont typeface="Arial" panose="020B0604020202020204" pitchFamily="34" charset="0"/>
              <a:buChar char="•"/>
            </a:pPr>
            <a:r>
              <a:rPr lang="en-US" sz="1800" b="1" dirty="0">
                <a:solidFill>
                  <a:srgbClr val="000099"/>
                </a:solidFill>
              </a:rPr>
              <a:t>Laboratory</a:t>
            </a:r>
            <a:r>
              <a:rPr lang="en-US" sz="1700" b="1" dirty="0">
                <a:latin typeface="+mn-lt"/>
                <a:cs typeface="+mn-cs"/>
              </a:rPr>
              <a:t> </a:t>
            </a:r>
          </a:p>
        </p:txBody>
      </p:sp>
      <p:pic>
        <p:nvPicPr>
          <p:cNvPr id="4" name="Picture 3" descr="1537.jpg"/>
          <p:cNvPicPr>
            <a:picLocks noChangeAspect="1"/>
          </p:cNvPicPr>
          <p:nvPr/>
        </p:nvPicPr>
        <p:blipFill>
          <a:blip r:embed="rId4" cstate="email"/>
          <a:srcRect l="8462" r="5889" b="2"/>
          <a:stretch>
            <a:fillRect/>
          </a:stretch>
        </p:blipFill>
        <p:spPr>
          <a:xfrm>
            <a:off x="4447107" y="2956875"/>
            <a:ext cx="4547835" cy="3157883"/>
          </a:xfrm>
          <a:prstGeom prst="rect">
            <a:avLst/>
          </a:prstGeom>
        </p:spPr>
      </p:pic>
      <p:pic>
        <p:nvPicPr>
          <p:cNvPr id="6" name="Picture 5" descr="DSCF5369.JPG"/>
          <p:cNvPicPr>
            <a:picLocks noChangeAspect="1"/>
          </p:cNvPicPr>
          <p:nvPr/>
        </p:nvPicPr>
        <p:blipFill>
          <a:blip r:embed="rId5" cstate="print"/>
          <a:stretch>
            <a:fillRect/>
          </a:stretch>
        </p:blipFill>
        <p:spPr>
          <a:xfrm>
            <a:off x="149058" y="163646"/>
            <a:ext cx="3975427" cy="2770194"/>
          </a:xfrm>
          <a:prstGeom prst="rect">
            <a:avLst/>
          </a:prstGeom>
        </p:spPr>
      </p:pic>
      <p:pic>
        <p:nvPicPr>
          <p:cNvPr id="3" name="Picture 2" descr="1537.jpg"/>
          <p:cNvPicPr>
            <a:picLocks noChangeAspect="1"/>
          </p:cNvPicPr>
          <p:nvPr/>
        </p:nvPicPr>
        <p:blipFill>
          <a:blip r:embed="rId6" cstate="email"/>
          <a:stretch>
            <a:fillRect/>
          </a:stretch>
        </p:blipFill>
        <p:spPr>
          <a:xfrm>
            <a:off x="149059" y="3097486"/>
            <a:ext cx="3975426" cy="3035362"/>
          </a:xfrm>
          <a:prstGeom prst="rect">
            <a:avLst/>
          </a:prstGeom>
        </p:spPr>
      </p:pic>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 name="Text Placeholder 3"/>
          <p:cNvSpPr txBox="1">
            <a:spLocks/>
          </p:cNvSpPr>
          <p:nvPr/>
        </p:nvSpPr>
        <p:spPr bwMode="auto">
          <a:xfrm>
            <a:off x="6019800" y="2514600"/>
            <a:ext cx="3213100" cy="396875"/>
          </a:xfrm>
          <a:prstGeom prst="rect">
            <a:avLst/>
          </a:prstGeom>
          <a:noFill/>
          <a:ln w="9525">
            <a:noFill/>
            <a:miter lim="800000"/>
            <a:headEnd/>
            <a:tailEnd/>
          </a:ln>
        </p:spPr>
        <p:txBody>
          <a:bodyPr/>
          <a:lstStyle/>
          <a:p>
            <a:pPr>
              <a:spcBef>
                <a:spcPct val="20000"/>
              </a:spcBef>
            </a:pPr>
            <a:r>
              <a:rPr lang="en-US" sz="2000" b="1" dirty="0"/>
              <a:t>Data color processing</a:t>
            </a:r>
            <a:endParaRPr lang="en-US" sz="2000" b="1" dirty="0">
              <a:latin typeface="Calibri" pitchFamily="34" charset="0"/>
            </a:endParaRPr>
          </a:p>
        </p:txBody>
      </p:sp>
      <p:sp>
        <p:nvSpPr>
          <p:cNvPr id="8" name="Text Box 15"/>
          <p:cNvSpPr txBox="1">
            <a:spLocks noChangeArrowheads="1"/>
          </p:cNvSpPr>
          <p:nvPr/>
        </p:nvSpPr>
        <p:spPr bwMode="auto">
          <a:xfrm>
            <a:off x="2057400" y="6491288"/>
            <a:ext cx="5029200" cy="366712"/>
          </a:xfrm>
          <a:prstGeom prst="rect">
            <a:avLst/>
          </a:prstGeom>
          <a:noFill/>
          <a:ln w="9525">
            <a:noFill/>
            <a:miter lim="800000"/>
            <a:headEnd/>
            <a:tailEnd/>
          </a:ln>
        </p:spPr>
        <p:txBody>
          <a:bodyPr>
            <a:spAutoFit/>
          </a:bodyPr>
          <a:lstStyle/>
          <a:p>
            <a:pPr algn="ctr">
              <a:lnSpc>
                <a:spcPct val="90000"/>
              </a:lnSpc>
              <a:spcBef>
                <a:spcPct val="20000"/>
              </a:spcBef>
              <a:buFont typeface="Wingdings" pitchFamily="2" charset="2"/>
              <a:buNone/>
            </a:pPr>
            <a:r>
              <a:rPr lang="en-US" sz="2000" b="1" dirty="0">
                <a:solidFill>
                  <a:srgbClr val="000099"/>
                </a:solidFill>
              </a:rPr>
              <a:t>Laboratory</a:t>
            </a:r>
          </a:p>
        </p:txBody>
      </p:sp>
      <p:pic>
        <p:nvPicPr>
          <p:cNvPr id="5" name="Picture 4" descr="DSCF5404.JPG"/>
          <p:cNvPicPr>
            <a:picLocks noChangeAspect="1"/>
          </p:cNvPicPr>
          <p:nvPr/>
        </p:nvPicPr>
        <p:blipFill>
          <a:blip r:embed="rId3" cstate="print"/>
          <a:stretch>
            <a:fillRect/>
          </a:stretch>
        </p:blipFill>
        <p:spPr>
          <a:xfrm>
            <a:off x="4946376" y="152400"/>
            <a:ext cx="3994424" cy="2362200"/>
          </a:xfrm>
          <a:prstGeom prst="rect">
            <a:avLst/>
          </a:prstGeom>
        </p:spPr>
      </p:pic>
      <p:pic>
        <p:nvPicPr>
          <p:cNvPr id="14" name="Picture 13" descr="Lab Pic3.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1000" y="152400"/>
            <a:ext cx="4273276" cy="2438400"/>
          </a:xfrm>
          <a:prstGeom prst="rect">
            <a:avLst/>
          </a:prstGeom>
        </p:spPr>
      </p:pic>
      <p:sp>
        <p:nvSpPr>
          <p:cNvPr id="20" name="Text Placeholder 3"/>
          <p:cNvSpPr txBox="1">
            <a:spLocks/>
          </p:cNvSpPr>
          <p:nvPr/>
        </p:nvSpPr>
        <p:spPr bwMode="auto">
          <a:xfrm>
            <a:off x="377952" y="2590800"/>
            <a:ext cx="2590800" cy="396875"/>
          </a:xfrm>
          <a:prstGeom prst="rect">
            <a:avLst/>
          </a:prstGeom>
          <a:noFill/>
          <a:ln w="9525">
            <a:noFill/>
            <a:miter lim="800000"/>
            <a:headEnd/>
            <a:tailEnd/>
          </a:ln>
        </p:spPr>
        <p:txBody>
          <a:bodyPr/>
          <a:lstStyle/>
          <a:p>
            <a:pPr>
              <a:spcBef>
                <a:spcPct val="20000"/>
              </a:spcBef>
            </a:pPr>
            <a:r>
              <a:rPr lang="en-US" sz="1600" b="1" dirty="0">
                <a:latin typeface="Calibri"/>
                <a:cs typeface="Calibri"/>
              </a:rPr>
              <a:t>Testing Lab</a:t>
            </a:r>
          </a:p>
        </p:txBody>
      </p:sp>
      <p:pic>
        <p:nvPicPr>
          <p:cNvPr id="15" name="Picture 14" descr="Lab Pic2.jp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96239" y="2911476"/>
            <a:ext cx="4367801" cy="3032124"/>
          </a:xfrm>
          <a:prstGeom prst="rect">
            <a:avLst/>
          </a:prstGeom>
        </p:spPr>
      </p:pic>
      <p:sp>
        <p:nvSpPr>
          <p:cNvPr id="19" name="Text Placeholder 3"/>
          <p:cNvSpPr txBox="1">
            <a:spLocks/>
          </p:cNvSpPr>
          <p:nvPr/>
        </p:nvSpPr>
        <p:spPr bwMode="auto">
          <a:xfrm>
            <a:off x="381000" y="5973764"/>
            <a:ext cx="2590800" cy="366711"/>
          </a:xfrm>
          <a:prstGeom prst="rect">
            <a:avLst/>
          </a:prstGeom>
          <a:noFill/>
          <a:ln w="9525">
            <a:noFill/>
            <a:miter lim="800000"/>
            <a:headEnd/>
            <a:tailEnd/>
          </a:ln>
        </p:spPr>
        <p:txBody>
          <a:bodyPr/>
          <a:lstStyle/>
          <a:p>
            <a:pPr>
              <a:spcBef>
                <a:spcPct val="20000"/>
              </a:spcBef>
            </a:pPr>
            <a:r>
              <a:rPr lang="en-US" sz="1600" b="1" dirty="0">
                <a:latin typeface="Calibri"/>
                <a:cs typeface="Calibri"/>
              </a:rPr>
              <a:t>Testing Lab</a:t>
            </a:r>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Rectangle 7"/>
          <p:cNvSpPr>
            <a:spLocks noChangeArrowheads="1"/>
          </p:cNvSpPr>
          <p:nvPr/>
        </p:nvSpPr>
        <p:spPr bwMode="auto">
          <a:xfrm>
            <a:off x="152400" y="152400"/>
            <a:ext cx="8763000" cy="457200"/>
          </a:xfrm>
          <a:prstGeom prst="rect">
            <a:avLst/>
          </a:prstGeom>
          <a:noFill/>
          <a:ln w="9525">
            <a:noFill/>
            <a:miter lim="800000"/>
            <a:headEnd/>
            <a:tailEnd/>
          </a:ln>
        </p:spPr>
        <p:txBody>
          <a:bodyPr/>
          <a:lstStyle/>
          <a:p>
            <a:pPr marL="342900" indent="-342900" algn="ctr" eaLnBrk="0" hangingPunct="0"/>
            <a:r>
              <a:rPr lang="en-US" sz="2400" b="1" dirty="0">
                <a:solidFill>
                  <a:srgbClr val="000099"/>
                </a:solidFill>
              </a:rPr>
              <a:t> Certifications / Accreditations</a:t>
            </a:r>
          </a:p>
          <a:p>
            <a:pPr marL="342900" indent="-342900" algn="ctr" eaLnBrk="0" hangingPunct="0"/>
            <a:endParaRPr lang="en-US" sz="2400" b="1" dirty="0"/>
          </a:p>
        </p:txBody>
      </p:sp>
      <p:pic>
        <p:nvPicPr>
          <p:cNvPr id="17" name="Picture 16" descr="Description: abws-logo.png"/>
          <p:cNvPicPr/>
          <p:nvPr/>
        </p:nvPicPr>
        <p:blipFill>
          <a:blip r:embed="rId3" r:link="rId4" cstate="print"/>
          <a:srcRect/>
          <a:stretch>
            <a:fillRect/>
          </a:stretch>
        </p:blipFill>
        <p:spPr bwMode="auto">
          <a:xfrm>
            <a:off x="2146535" y="5712660"/>
            <a:ext cx="1463627" cy="587393"/>
          </a:xfrm>
          <a:prstGeom prst="rect">
            <a:avLst/>
          </a:prstGeom>
          <a:noFill/>
          <a:ln w="9525">
            <a:noFill/>
            <a:miter lim="800000"/>
            <a:headEnd/>
            <a:tailEnd/>
          </a:ln>
        </p:spPr>
      </p:pic>
      <p:sp>
        <p:nvSpPr>
          <p:cNvPr id="20" name="Rectangle 5"/>
          <p:cNvSpPr>
            <a:spLocks noGrp="1" noChangeArrowheads="1"/>
          </p:cNvSpPr>
          <p:nvPr>
            <p:ph idx="1"/>
          </p:nvPr>
        </p:nvSpPr>
        <p:spPr>
          <a:xfrm>
            <a:off x="243953" y="766573"/>
            <a:ext cx="8656093" cy="4075082"/>
          </a:xfrm>
        </p:spPr>
        <p:txBody>
          <a:bodyPr/>
          <a:lstStyle/>
          <a:p>
            <a:pPr algn="just" eaLnBrk="1" hangingPunct="1">
              <a:lnSpc>
                <a:spcPct val="90000"/>
              </a:lnSpc>
              <a:buFont typeface="Wingdings" pitchFamily="2" charset="2"/>
              <a:buNone/>
            </a:pPr>
            <a:r>
              <a:rPr lang="en-US" sz="1600" b="1" dirty="0">
                <a:solidFill>
                  <a:srgbClr val="000099"/>
                </a:solidFill>
                <a:latin typeface="Times New Roman" pitchFamily="18" charset="0"/>
                <a:ea typeface="MS PGothic" pitchFamily="34" charset="-128"/>
                <a:cs typeface="Times New Roman" pitchFamily="18" charset="0"/>
              </a:rPr>
              <a:t> 					</a:t>
            </a:r>
            <a:r>
              <a:rPr lang="en-US" sz="1600" b="1" u="sng" dirty="0">
                <a:solidFill>
                  <a:srgbClr val="7030A0"/>
                </a:solidFill>
                <a:latin typeface="Times New Roman" pitchFamily="18" charset="0"/>
                <a:ea typeface="MS PGothic" pitchFamily="34" charset="-128"/>
                <a:cs typeface="Times New Roman" pitchFamily="18" charset="0"/>
              </a:rPr>
              <a:t>Sweater </a:t>
            </a:r>
          </a:p>
          <a:p>
            <a:pPr algn="just" eaLnBrk="1" hangingPunct="1">
              <a:lnSpc>
                <a:spcPct val="90000"/>
              </a:lnSpc>
              <a:buFont typeface="Wingdings" pitchFamily="2" charset="2"/>
              <a:buNone/>
            </a:pPr>
            <a:r>
              <a:rPr lang="en-US" sz="1600" b="1" u="sng" dirty="0">
                <a:solidFill>
                  <a:srgbClr val="7030A0"/>
                </a:solidFill>
                <a:latin typeface="Times New Roman" pitchFamily="18" charset="0"/>
                <a:ea typeface="MS PGothic" pitchFamily="34" charset="-128"/>
                <a:cs typeface="Times New Roman" pitchFamily="18" charset="0"/>
              </a:rPr>
              <a:t>Audit Agency</a:t>
            </a:r>
            <a:r>
              <a:rPr lang="en-US" sz="1600" b="1" dirty="0">
                <a:solidFill>
                  <a:srgbClr val="7030A0"/>
                </a:solidFill>
                <a:latin typeface="Times New Roman" pitchFamily="18" charset="0"/>
                <a:ea typeface="MS PGothic" pitchFamily="34" charset="-128"/>
                <a:cs typeface="Times New Roman" pitchFamily="18" charset="0"/>
              </a:rPr>
              <a:t>		</a:t>
            </a:r>
            <a:r>
              <a:rPr lang="en-US" sz="1600" b="1" u="sng" dirty="0">
                <a:solidFill>
                  <a:srgbClr val="7030A0"/>
                </a:solidFill>
                <a:latin typeface="Times New Roman" pitchFamily="18" charset="0"/>
                <a:ea typeface="MS PGothic" pitchFamily="34" charset="-128"/>
                <a:cs typeface="Times New Roman" pitchFamily="18" charset="0"/>
              </a:rPr>
              <a:t>Audit Category/Type</a:t>
            </a:r>
            <a:r>
              <a:rPr lang="en-US" sz="1600" b="1" dirty="0">
                <a:solidFill>
                  <a:srgbClr val="7030A0"/>
                </a:solidFill>
                <a:latin typeface="Times New Roman" pitchFamily="18" charset="0"/>
                <a:ea typeface="MS PGothic" pitchFamily="34" charset="-128"/>
                <a:cs typeface="Times New Roman" pitchFamily="18" charset="0"/>
              </a:rPr>
              <a:t>			</a:t>
            </a:r>
            <a:r>
              <a:rPr lang="en-US" sz="1600" b="1" u="sng" dirty="0" err="1">
                <a:solidFill>
                  <a:srgbClr val="7030A0"/>
                </a:solidFill>
                <a:latin typeface="Times New Roman" pitchFamily="18" charset="0"/>
                <a:ea typeface="MS PGothic" pitchFamily="34" charset="-128"/>
                <a:cs typeface="Times New Roman" pitchFamily="18" charset="0"/>
              </a:rPr>
              <a:t>Reuslt</a:t>
            </a:r>
            <a:endParaRPr lang="en-US" sz="1600" b="1" dirty="0">
              <a:solidFill>
                <a:srgbClr val="7030A0"/>
              </a:solidFill>
              <a:latin typeface="Times New Roman" pitchFamily="18" charset="0"/>
              <a:ea typeface="MS PGothic" pitchFamily="34" charset="-128"/>
              <a:cs typeface="Times New Roman" pitchFamily="18" charset="0"/>
            </a:endParaRPr>
          </a:p>
          <a:p>
            <a:pPr eaLnBrk="1" hangingPunct="1">
              <a:lnSpc>
                <a:spcPct val="90000"/>
              </a:lnSpc>
            </a:pPr>
            <a:r>
              <a:rPr lang="en-US" sz="1600" b="1" dirty="0">
                <a:solidFill>
                  <a:srgbClr val="19049A"/>
                </a:solidFill>
                <a:latin typeface="Times New Roman" pitchFamily="18" charset="0"/>
                <a:ea typeface="MS PGothic" pitchFamily="34" charset="-128"/>
                <a:cs typeface="Times New Roman" pitchFamily="18" charset="0"/>
              </a:rPr>
              <a:t>Alliance	      Structural, Fire &amp; Electrical	 safety		100%</a:t>
            </a:r>
          </a:p>
          <a:p>
            <a:pPr eaLnBrk="1" hangingPunct="1">
              <a:lnSpc>
                <a:spcPct val="90000"/>
              </a:lnSpc>
            </a:pPr>
            <a:r>
              <a:rPr lang="en-US" sz="1600" b="1" dirty="0">
                <a:solidFill>
                  <a:srgbClr val="19049A"/>
                </a:solidFill>
                <a:latin typeface="Times New Roman" pitchFamily="18" charset="0"/>
                <a:ea typeface="MS PGothic" pitchFamily="34" charset="-128"/>
                <a:cs typeface="Times New Roman" pitchFamily="18" charset="0"/>
              </a:rPr>
              <a:t>RSC                           Structural, Fire &amp; Electrical                  safety		100%</a:t>
            </a:r>
          </a:p>
          <a:p>
            <a:pPr marL="0" indent="0" eaLnBrk="1" hangingPunct="1">
              <a:lnSpc>
                <a:spcPct val="90000"/>
              </a:lnSpc>
              <a:buNone/>
            </a:pPr>
            <a:r>
              <a:rPr lang="en-US" sz="1600" b="1" dirty="0">
                <a:solidFill>
                  <a:srgbClr val="19049A"/>
                </a:solidFill>
                <a:latin typeface="Times New Roman" pitchFamily="18" charset="0"/>
                <a:ea typeface="MS PGothic" pitchFamily="34" charset="-128"/>
                <a:cs typeface="Times New Roman" pitchFamily="18" charset="0"/>
              </a:rPr>
              <a:t>      (</a:t>
            </a:r>
            <a:r>
              <a:rPr lang="en-US" sz="1200" b="1" dirty="0">
                <a:solidFill>
                  <a:srgbClr val="19049A"/>
                </a:solidFill>
                <a:latin typeface="Times New Roman" pitchFamily="18" charset="0"/>
                <a:ea typeface="MS PGothic" pitchFamily="34" charset="-128"/>
                <a:cs typeface="Times New Roman" pitchFamily="18" charset="0"/>
              </a:rPr>
              <a:t>Formerly Accord)</a:t>
            </a:r>
            <a:r>
              <a:rPr lang="en-US" sz="1600" b="1" dirty="0">
                <a:solidFill>
                  <a:srgbClr val="19049A"/>
                </a:solidFill>
                <a:latin typeface="Times New Roman" pitchFamily="18" charset="0"/>
                <a:ea typeface="MS PGothic" pitchFamily="34" charset="-128"/>
                <a:cs typeface="Times New Roman" pitchFamily="18" charset="0"/>
              </a:rPr>
              <a:t> </a:t>
            </a:r>
            <a:r>
              <a:rPr lang="en-US" sz="1200" b="1" dirty="0">
                <a:solidFill>
                  <a:srgbClr val="19049A"/>
                </a:solidFill>
                <a:latin typeface="Times New Roman" pitchFamily="18" charset="0"/>
                <a:ea typeface="MS PGothic" pitchFamily="34" charset="-128"/>
                <a:cs typeface="Times New Roman" pitchFamily="18" charset="0"/>
              </a:rPr>
              <a:t>						 (Recognition letter received)</a:t>
            </a:r>
          </a:p>
          <a:p>
            <a:pPr eaLnBrk="1" hangingPunct="1">
              <a:lnSpc>
                <a:spcPct val="90000"/>
              </a:lnSpc>
            </a:pPr>
            <a:r>
              <a:rPr lang="en-US" sz="1600" b="1" dirty="0">
                <a:solidFill>
                  <a:srgbClr val="19049A"/>
                </a:solidFill>
                <a:latin typeface="Times New Roman" pitchFamily="18" charset="0"/>
                <a:ea typeface="MS PGothic" pitchFamily="34" charset="-128"/>
                <a:cs typeface="Times New Roman" pitchFamily="18" charset="0"/>
              </a:rPr>
              <a:t>I.T.S.	 	</a:t>
            </a:r>
            <a:r>
              <a:rPr lang="en-US" sz="1600" b="1" dirty="0" err="1">
                <a:solidFill>
                  <a:srgbClr val="19049A"/>
                </a:solidFill>
                <a:latin typeface="Times New Roman" pitchFamily="18" charset="0"/>
                <a:ea typeface="MS PGothic" pitchFamily="34" charset="-128"/>
                <a:cs typeface="Times New Roman" pitchFamily="18" charset="0"/>
              </a:rPr>
              <a:t>Amfori</a:t>
            </a:r>
            <a:r>
              <a:rPr lang="en-US" sz="1600" b="1" dirty="0">
                <a:solidFill>
                  <a:srgbClr val="19049A"/>
                </a:solidFill>
                <a:latin typeface="Times New Roman" pitchFamily="18" charset="0"/>
                <a:ea typeface="MS PGothic" pitchFamily="34" charset="-128"/>
                <a:cs typeface="Times New Roman" pitchFamily="18" charset="0"/>
              </a:rPr>
              <a:t> BSCI- Social					B</a:t>
            </a:r>
          </a:p>
          <a:p>
            <a:pPr eaLnBrk="1" hangingPunct="1">
              <a:lnSpc>
                <a:spcPct val="90000"/>
              </a:lnSpc>
            </a:pPr>
            <a:r>
              <a:rPr lang="en-US" sz="1600" b="1" dirty="0" err="1">
                <a:solidFill>
                  <a:srgbClr val="19049A"/>
                </a:solidFill>
                <a:latin typeface="Times New Roman" pitchFamily="18" charset="0"/>
                <a:ea typeface="MS PGothic" pitchFamily="34" charset="-128"/>
                <a:cs typeface="Times New Roman" pitchFamily="18" charset="0"/>
              </a:rPr>
              <a:t>AiTex</a:t>
            </a:r>
            <a:r>
              <a:rPr lang="en-US" sz="1600" b="1" dirty="0">
                <a:solidFill>
                  <a:srgbClr val="19049A"/>
                </a:solidFill>
                <a:latin typeface="Times New Roman" pitchFamily="18" charset="0"/>
                <a:ea typeface="MS PGothic" pitchFamily="34" charset="-128"/>
                <a:cs typeface="Times New Roman" pitchFamily="18" charset="0"/>
              </a:rPr>
              <a:t>		OEKO-TEX (Standard 100)		                                    Certified</a:t>
            </a:r>
          </a:p>
          <a:p>
            <a:pPr eaLnBrk="1" hangingPunct="1">
              <a:lnSpc>
                <a:spcPct val="90000"/>
              </a:lnSpc>
            </a:pPr>
            <a:r>
              <a:rPr lang="en-US" sz="1600" b="1" dirty="0">
                <a:solidFill>
                  <a:srgbClr val="19049A"/>
                </a:solidFill>
                <a:latin typeface="Times New Roman" pitchFamily="18" charset="0"/>
                <a:ea typeface="MS PGothic" pitchFamily="34" charset="-128"/>
                <a:cs typeface="Times New Roman" pitchFamily="18" charset="0"/>
              </a:rPr>
              <a:t>ITS		Global Organic Textile Standard (GOTS)			Certified</a:t>
            </a:r>
          </a:p>
          <a:p>
            <a:pPr eaLnBrk="1" hangingPunct="1">
              <a:lnSpc>
                <a:spcPct val="90000"/>
              </a:lnSpc>
            </a:pPr>
            <a:r>
              <a:rPr lang="en-US" sz="1600" b="1" dirty="0">
                <a:solidFill>
                  <a:srgbClr val="19049A"/>
                </a:solidFill>
                <a:latin typeface="Times New Roman" pitchFamily="18" charset="0"/>
                <a:ea typeface="MS PGothic" pitchFamily="34" charset="-128"/>
                <a:cs typeface="Times New Roman" pitchFamily="18" charset="0"/>
              </a:rPr>
              <a:t>ITS		Organic </a:t>
            </a:r>
            <a:r>
              <a:rPr lang="en-US" sz="1600" b="1" dirty="0" err="1">
                <a:solidFill>
                  <a:srgbClr val="19049A"/>
                </a:solidFill>
                <a:latin typeface="Times New Roman" pitchFamily="18" charset="0"/>
                <a:ea typeface="MS PGothic" pitchFamily="34" charset="-128"/>
                <a:cs typeface="Times New Roman" pitchFamily="18" charset="0"/>
              </a:rPr>
              <a:t>Contenet</a:t>
            </a:r>
            <a:r>
              <a:rPr lang="en-US" sz="1600" b="1" dirty="0">
                <a:solidFill>
                  <a:srgbClr val="19049A"/>
                </a:solidFill>
                <a:latin typeface="Times New Roman" pitchFamily="18" charset="0"/>
                <a:ea typeface="MS PGothic" pitchFamily="34" charset="-128"/>
                <a:cs typeface="Times New Roman" pitchFamily="18" charset="0"/>
              </a:rPr>
              <a:t> Standard (OCS)			Certified</a:t>
            </a:r>
          </a:p>
          <a:p>
            <a:pPr eaLnBrk="1" hangingPunct="1">
              <a:lnSpc>
                <a:spcPct val="90000"/>
              </a:lnSpc>
            </a:pPr>
            <a:r>
              <a:rPr lang="en-US" sz="1600" b="1" dirty="0">
                <a:solidFill>
                  <a:srgbClr val="19049A"/>
                </a:solidFill>
                <a:latin typeface="Times New Roman" pitchFamily="18" charset="0"/>
                <a:ea typeface="MS PGothic" pitchFamily="34" charset="-128"/>
                <a:cs typeface="Times New Roman" pitchFamily="18" charset="0"/>
              </a:rPr>
              <a:t>GSCS		Global Recycled Standard (GRS)			Certified</a:t>
            </a:r>
          </a:p>
          <a:p>
            <a:pPr eaLnBrk="1" hangingPunct="1">
              <a:lnSpc>
                <a:spcPct val="90000"/>
              </a:lnSpc>
            </a:pPr>
            <a:r>
              <a:rPr lang="en-US" sz="1600" b="1" dirty="0">
                <a:solidFill>
                  <a:srgbClr val="19049A"/>
                </a:solidFill>
                <a:latin typeface="Times New Roman" pitchFamily="18" charset="0"/>
                <a:ea typeface="MS PGothic" pitchFamily="34" charset="-128"/>
                <a:cs typeface="Times New Roman" pitchFamily="18" charset="0"/>
              </a:rPr>
              <a:t>GSCS		Recycled Claim Standard( RCS)			Certified</a:t>
            </a:r>
          </a:p>
          <a:p>
            <a:pPr eaLnBrk="1" hangingPunct="1">
              <a:lnSpc>
                <a:spcPct val="90000"/>
              </a:lnSpc>
            </a:pPr>
            <a:r>
              <a:rPr lang="en-US" sz="1600" b="1" dirty="0">
                <a:solidFill>
                  <a:srgbClr val="19049A"/>
                </a:solidFill>
                <a:latin typeface="Times New Roman" pitchFamily="18" charset="0"/>
                <a:ea typeface="MS PGothic" pitchFamily="34" charset="-128"/>
                <a:cs typeface="Times New Roman" pitchFamily="18" charset="0"/>
              </a:rPr>
              <a:t>TUV		Technical/Process-Quality Management System		Score 99</a:t>
            </a:r>
          </a:p>
          <a:p>
            <a:pPr eaLnBrk="1" hangingPunct="1">
              <a:lnSpc>
                <a:spcPct val="90000"/>
              </a:lnSpc>
            </a:pPr>
            <a:r>
              <a:rPr lang="en-US" sz="1600" b="1" dirty="0">
                <a:solidFill>
                  <a:srgbClr val="19049A"/>
                </a:solidFill>
                <a:latin typeface="Times New Roman" pitchFamily="18" charset="0"/>
                <a:ea typeface="MS PGothic" pitchFamily="34" charset="-128"/>
                <a:cs typeface="Times New Roman" pitchFamily="18" charset="0"/>
              </a:rPr>
              <a:t>Self		Higg Index Fem 3.0		 			62 %</a:t>
            </a:r>
          </a:p>
          <a:p>
            <a:pPr eaLnBrk="1" hangingPunct="1">
              <a:lnSpc>
                <a:spcPct val="90000"/>
              </a:lnSpc>
            </a:pPr>
            <a:r>
              <a:rPr lang="en-US" sz="1600" b="1" dirty="0">
                <a:solidFill>
                  <a:srgbClr val="19049A"/>
                </a:solidFill>
                <a:latin typeface="Times New Roman" pitchFamily="18" charset="0"/>
                <a:ea typeface="MS PGothic" pitchFamily="34" charset="-128"/>
                <a:cs typeface="Times New Roman" pitchFamily="18" charset="0"/>
              </a:rPr>
              <a:t>Eco -Vadis	Self Assessment ---  Social &amp; Environmental		45%</a:t>
            </a:r>
          </a:p>
          <a:p>
            <a:pPr eaLnBrk="1" hangingPunct="1">
              <a:lnSpc>
                <a:spcPct val="90000"/>
              </a:lnSpc>
            </a:pPr>
            <a:r>
              <a:rPr lang="en-US" sz="1600" b="1" dirty="0" err="1">
                <a:solidFill>
                  <a:srgbClr val="19049A"/>
                </a:solidFill>
                <a:latin typeface="Times New Roman" pitchFamily="18" charset="0"/>
                <a:ea typeface="MS PGothic" pitchFamily="34" charset="-128"/>
                <a:cs typeface="Times New Roman" pitchFamily="18" charset="0"/>
              </a:rPr>
              <a:t>Amfor</a:t>
            </a:r>
            <a:r>
              <a:rPr lang="en-US" sz="1600" b="1" dirty="0">
                <a:solidFill>
                  <a:srgbClr val="19049A"/>
                </a:solidFill>
                <a:latin typeface="Times New Roman" pitchFamily="18" charset="0"/>
                <a:ea typeface="MS PGothic" pitchFamily="34" charset="-128"/>
                <a:cs typeface="Times New Roman" pitchFamily="18" charset="0"/>
              </a:rPr>
              <a:t> BEPI	 Self Assessment </a:t>
            </a:r>
          </a:p>
          <a:p>
            <a:pPr eaLnBrk="1" hangingPunct="1">
              <a:lnSpc>
                <a:spcPct val="90000"/>
              </a:lnSpc>
            </a:pPr>
            <a:endParaRPr lang="en-US" sz="1600" b="1" dirty="0">
              <a:solidFill>
                <a:srgbClr val="19049A"/>
              </a:solidFill>
              <a:latin typeface="Times New Roman" pitchFamily="18" charset="0"/>
              <a:ea typeface="MS PGothic" pitchFamily="34" charset="-128"/>
              <a:cs typeface="Times New Roman" pitchFamily="18" charset="0"/>
            </a:endParaRPr>
          </a:p>
          <a:p>
            <a:pPr marL="0" indent="0" eaLnBrk="1" hangingPunct="1">
              <a:lnSpc>
                <a:spcPct val="90000"/>
              </a:lnSpc>
              <a:buNone/>
            </a:pPr>
            <a:r>
              <a:rPr lang="en-US" sz="1600" b="1" dirty="0">
                <a:solidFill>
                  <a:srgbClr val="19049A"/>
                </a:solidFill>
                <a:latin typeface="Times New Roman" pitchFamily="18" charset="0"/>
                <a:ea typeface="MS PGothic" pitchFamily="34" charset="-128"/>
                <a:cs typeface="Times New Roman" pitchFamily="18" charset="0"/>
              </a:rPr>
              <a:t>		</a:t>
            </a:r>
          </a:p>
        </p:txBody>
      </p:sp>
      <p:pic>
        <p:nvPicPr>
          <p:cNvPr id="21" name="Picture 20" descr="gscp.jpg"/>
          <p:cNvPicPr>
            <a:picLocks noChangeAspect="1"/>
          </p:cNvPicPr>
          <p:nvPr/>
        </p:nvPicPr>
        <p:blipFill>
          <a:blip r:embed="rId5" cstate="print"/>
          <a:stretch>
            <a:fillRect/>
          </a:stretch>
        </p:blipFill>
        <p:spPr>
          <a:xfrm>
            <a:off x="7682173" y="5062729"/>
            <a:ext cx="957072" cy="551688"/>
          </a:xfrm>
          <a:prstGeom prst="rect">
            <a:avLst/>
          </a:prstGeom>
        </p:spPr>
      </p:pic>
      <p:pic>
        <p:nvPicPr>
          <p:cNvPr id="12" name="Picture 11" descr="Inline image 1"/>
          <p:cNvPicPr/>
          <p:nvPr/>
        </p:nvPicPr>
        <p:blipFill>
          <a:blip r:embed="rId6" r:link="rId7" cstate="print"/>
          <a:srcRect/>
          <a:stretch>
            <a:fillRect/>
          </a:stretch>
        </p:blipFill>
        <p:spPr bwMode="auto">
          <a:xfrm>
            <a:off x="728572" y="5833873"/>
            <a:ext cx="1070389" cy="304800"/>
          </a:xfrm>
          <a:prstGeom prst="rect">
            <a:avLst/>
          </a:prstGeom>
          <a:noFill/>
          <a:ln w="9525">
            <a:noFill/>
            <a:miter lim="800000"/>
            <a:headEnd/>
            <a:tailEnd/>
          </a:ln>
        </p:spPr>
      </p:pic>
      <p:pic>
        <p:nvPicPr>
          <p:cNvPr id="13" name="Picture 3" descr="\\DISKSTATION2\shared\COMPANY PROFILES\image002.png"/>
          <p:cNvPicPr>
            <a:picLocks noChangeAspect="1" noChangeArrowheads="1"/>
          </p:cNvPicPr>
          <p:nvPr/>
        </p:nvPicPr>
        <p:blipFill>
          <a:blip r:embed="rId8" cstate="print"/>
          <a:srcRect/>
          <a:stretch>
            <a:fillRect/>
          </a:stretch>
        </p:blipFill>
        <p:spPr bwMode="auto">
          <a:xfrm>
            <a:off x="5133826" y="5712660"/>
            <a:ext cx="855905" cy="814585"/>
          </a:xfrm>
          <a:prstGeom prst="rect">
            <a:avLst/>
          </a:prstGeom>
          <a:noFill/>
        </p:spPr>
      </p:pic>
      <p:pic>
        <p:nvPicPr>
          <p:cNvPr id="15" name="Picture 14" descr="OEKO_100_RGB_ENGLISH.jpg"/>
          <p:cNvPicPr>
            <a:picLocks noChangeAspect="1"/>
          </p:cNvPicPr>
          <p:nvPr/>
        </p:nvPicPr>
        <p:blipFill>
          <a:blip r:embed="rId9" cstate="print"/>
          <a:stretch>
            <a:fillRect/>
          </a:stretch>
        </p:blipFill>
        <p:spPr>
          <a:xfrm>
            <a:off x="6451211" y="5093074"/>
            <a:ext cx="710079" cy="469288"/>
          </a:xfrm>
          <a:prstGeom prst="rect">
            <a:avLst/>
          </a:prstGeom>
        </p:spPr>
      </p:pic>
      <p:pic>
        <p:nvPicPr>
          <p:cNvPr id="2" name="Picture 1" descr="A green and white logo with a leaf&#10;&#10;Description automatically generated">
            <a:extLst>
              <a:ext uri="{FF2B5EF4-FFF2-40B4-BE49-F238E27FC236}">
                <a16:creationId xmlns:a16="http://schemas.microsoft.com/office/drawing/2014/main" id="{532B5775-E819-234B-4F28-5D17AA19F202}"/>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989731" y="5795712"/>
            <a:ext cx="855906" cy="685922"/>
          </a:xfrm>
          <a:prstGeom prst="rect">
            <a:avLst/>
          </a:prstGeom>
        </p:spPr>
      </p:pic>
      <p:pic>
        <p:nvPicPr>
          <p:cNvPr id="3" name="Picture 2" descr="A logo with blue arrows and black text&#10;&#10;Description automatically generated">
            <a:extLst>
              <a:ext uri="{FF2B5EF4-FFF2-40B4-BE49-F238E27FC236}">
                <a16:creationId xmlns:a16="http://schemas.microsoft.com/office/drawing/2014/main" id="{B1C6E07F-D515-BF09-C4F7-9B2132FC0082}"/>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6989150" y="5650663"/>
            <a:ext cx="1240449" cy="560443"/>
          </a:xfrm>
          <a:prstGeom prst="rect">
            <a:avLst/>
          </a:prstGeom>
        </p:spPr>
      </p:pic>
      <p:pic>
        <p:nvPicPr>
          <p:cNvPr id="4" name="Picture 3">
            <a:extLst>
              <a:ext uri="{FF2B5EF4-FFF2-40B4-BE49-F238E27FC236}">
                <a16:creationId xmlns:a16="http://schemas.microsoft.com/office/drawing/2014/main" id="{4DE1606E-7515-80F3-7EEC-4DBB18E7F2F1}"/>
              </a:ext>
            </a:extLst>
          </p:cNvPr>
          <p:cNvPicPr>
            <a:picLocks noChangeAspect="1"/>
          </p:cNvPicPr>
          <p:nvPr/>
        </p:nvPicPr>
        <p:blipFill>
          <a:blip r:embed="rId12"/>
          <a:stretch>
            <a:fillRect/>
          </a:stretch>
        </p:blipFill>
        <p:spPr>
          <a:xfrm>
            <a:off x="2905863" y="5011624"/>
            <a:ext cx="1144779" cy="653899"/>
          </a:xfrm>
          <a:prstGeom prst="rect">
            <a:avLst/>
          </a:prstGeom>
        </p:spPr>
      </p:pic>
      <p:pic>
        <p:nvPicPr>
          <p:cNvPr id="7" name="Picture 12">
            <a:extLst>
              <a:ext uri="{FF2B5EF4-FFF2-40B4-BE49-F238E27FC236}">
                <a16:creationId xmlns:a16="http://schemas.microsoft.com/office/drawing/2014/main" id="{3E3FAF6F-CE34-5F3C-FA7E-DCD19C045497}"/>
              </a:ext>
            </a:extLst>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857530" y="5027151"/>
            <a:ext cx="1810665" cy="55168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3C043025-A512-9C1E-0723-FB03335D3B86}"/>
              </a:ext>
            </a:extLst>
          </p:cNvPr>
          <p:cNvPicPr>
            <a:picLocks noChangeAspect="1"/>
          </p:cNvPicPr>
          <p:nvPr/>
        </p:nvPicPr>
        <p:blipFill>
          <a:blip r:embed="rId14"/>
          <a:stretch>
            <a:fillRect/>
          </a:stretch>
        </p:blipFill>
        <p:spPr>
          <a:xfrm>
            <a:off x="4435325" y="4973346"/>
            <a:ext cx="1718938" cy="589016"/>
          </a:xfrm>
          <a:prstGeom prst="rect">
            <a:avLst/>
          </a:prstGeom>
        </p:spPr>
      </p:pic>
      <p:pic>
        <p:nvPicPr>
          <p:cNvPr id="9" name="Picture 8">
            <a:extLst>
              <a:ext uri="{FF2B5EF4-FFF2-40B4-BE49-F238E27FC236}">
                <a16:creationId xmlns:a16="http://schemas.microsoft.com/office/drawing/2014/main" id="{EAF6FB52-8C62-9A62-5170-DD5A85728D38}"/>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3877768" y="5779359"/>
            <a:ext cx="1171801" cy="532637"/>
          </a:xfrm>
          <a:prstGeom prst="rect">
            <a:avLst/>
          </a:prstGeom>
        </p:spPr>
      </p:pic>
    </p:spTree>
    <p:extLst>
      <p:ext uri="{BB962C8B-B14F-4D97-AF65-F5344CB8AC3E}">
        <p14:creationId xmlns:p14="http://schemas.microsoft.com/office/powerpoint/2010/main" val="127536996"/>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7586" name="Text Placeholder 3"/>
          <p:cNvSpPr>
            <a:spLocks noGrp="1"/>
          </p:cNvSpPr>
          <p:nvPr>
            <p:ph type="body" sz="half" idx="2"/>
          </p:nvPr>
        </p:nvSpPr>
        <p:spPr>
          <a:xfrm>
            <a:off x="2133600" y="6096000"/>
            <a:ext cx="5334000" cy="395288"/>
          </a:xfrm>
        </p:spPr>
        <p:txBody>
          <a:bodyPr/>
          <a:lstStyle/>
          <a:p>
            <a:pPr eaLnBrk="1" hangingPunct="1"/>
            <a:r>
              <a:rPr lang="en-US" sz="2000" b="1" dirty="0"/>
              <a:t>Full time Doctor &amp; Nurse available on site</a:t>
            </a:r>
          </a:p>
        </p:txBody>
      </p:sp>
      <p:sp>
        <p:nvSpPr>
          <p:cNvPr id="22" name="Text Placeholder 3"/>
          <p:cNvSpPr txBox="1">
            <a:spLocks/>
          </p:cNvSpPr>
          <p:nvPr/>
        </p:nvSpPr>
        <p:spPr bwMode="auto">
          <a:xfrm>
            <a:off x="825500" y="6034088"/>
            <a:ext cx="3213100" cy="395287"/>
          </a:xfrm>
          <a:prstGeom prst="rect">
            <a:avLst/>
          </a:prstGeom>
          <a:noFill/>
          <a:ln w="9525">
            <a:noFill/>
            <a:miter lim="800000"/>
            <a:headEnd/>
            <a:tailEnd/>
          </a:ln>
        </p:spPr>
        <p:txBody>
          <a:bodyPr/>
          <a:lstStyle/>
          <a:p>
            <a:pPr>
              <a:spcBef>
                <a:spcPct val="20000"/>
              </a:spcBef>
              <a:buFont typeface="Arial" charset="0"/>
              <a:buNone/>
              <a:defRPr/>
            </a:pPr>
            <a:endParaRPr lang="en-US" sz="1400" dirty="0">
              <a:latin typeface="+mn-lt"/>
              <a:cs typeface="+mn-cs"/>
            </a:endParaRPr>
          </a:p>
        </p:txBody>
      </p:sp>
      <p:sp>
        <p:nvSpPr>
          <p:cNvPr id="11" name="Text Placeholder 3"/>
          <p:cNvSpPr txBox="1">
            <a:spLocks/>
          </p:cNvSpPr>
          <p:nvPr/>
        </p:nvSpPr>
        <p:spPr bwMode="auto">
          <a:xfrm>
            <a:off x="2971800" y="6400800"/>
            <a:ext cx="3213100" cy="396875"/>
          </a:xfrm>
          <a:prstGeom prst="rect">
            <a:avLst/>
          </a:prstGeom>
          <a:noFill/>
          <a:ln w="9525">
            <a:noFill/>
            <a:miter lim="800000"/>
            <a:headEnd/>
            <a:tailEnd/>
          </a:ln>
        </p:spPr>
        <p:txBody>
          <a:bodyPr/>
          <a:lstStyle/>
          <a:p>
            <a:pPr algn="ctr">
              <a:spcBef>
                <a:spcPct val="20000"/>
              </a:spcBef>
              <a:buFont typeface="Arial" charset="0"/>
              <a:buNone/>
            </a:pPr>
            <a:r>
              <a:rPr lang="en-US" sz="2400" b="1" dirty="0">
                <a:solidFill>
                  <a:srgbClr val="000099"/>
                </a:solidFill>
                <a:latin typeface="Arial Black" pitchFamily="34" charset="0"/>
              </a:rPr>
              <a:t>Welfare Facility</a:t>
            </a:r>
          </a:p>
        </p:txBody>
      </p:sp>
      <p:pic>
        <p:nvPicPr>
          <p:cNvPr id="51202" name="Picture 2" descr="C:\Users\Ivon Hossain\Desktop\Pic\mm.jpg"/>
          <p:cNvPicPr>
            <a:picLocks noChangeAspect="1" noChangeArrowheads="1"/>
          </p:cNvPicPr>
          <p:nvPr/>
        </p:nvPicPr>
        <p:blipFill>
          <a:blip r:embed="rId3" cstate="print"/>
          <a:srcRect/>
          <a:stretch>
            <a:fillRect/>
          </a:stretch>
        </p:blipFill>
        <p:spPr bwMode="auto">
          <a:xfrm>
            <a:off x="199840" y="152400"/>
            <a:ext cx="3962400" cy="2819400"/>
          </a:xfrm>
          <a:prstGeom prst="rect">
            <a:avLst/>
          </a:prstGeom>
          <a:noFill/>
        </p:spPr>
      </p:pic>
      <p:pic>
        <p:nvPicPr>
          <p:cNvPr id="51203" name="Picture 3" descr="C:\Users\Ivon Hossain\Desktop\Pic\1 - Windows Photo Viewer.jpg"/>
          <p:cNvPicPr>
            <a:picLocks noChangeAspect="1" noChangeArrowheads="1"/>
          </p:cNvPicPr>
          <p:nvPr/>
        </p:nvPicPr>
        <p:blipFill>
          <a:blip r:embed="rId4" cstate="print"/>
          <a:srcRect/>
          <a:stretch>
            <a:fillRect/>
          </a:stretch>
        </p:blipFill>
        <p:spPr bwMode="auto">
          <a:xfrm>
            <a:off x="4267200" y="152400"/>
            <a:ext cx="4648200" cy="2822624"/>
          </a:xfrm>
          <a:prstGeom prst="rect">
            <a:avLst/>
          </a:prstGeom>
          <a:noFill/>
        </p:spPr>
      </p:pic>
      <p:pic>
        <p:nvPicPr>
          <p:cNvPr id="51204" name="Picture 4" descr="C:\Users\Ivon Hossain\Desktop\Pic\D-R.png"/>
          <p:cNvPicPr>
            <a:picLocks noChangeAspect="1" noChangeArrowheads="1"/>
          </p:cNvPicPr>
          <p:nvPr/>
        </p:nvPicPr>
        <p:blipFill>
          <a:blip r:embed="rId5" cstate="print"/>
          <a:srcRect/>
          <a:stretch>
            <a:fillRect/>
          </a:stretch>
        </p:blipFill>
        <p:spPr bwMode="auto">
          <a:xfrm>
            <a:off x="199840" y="3048000"/>
            <a:ext cx="3991160" cy="2971800"/>
          </a:xfrm>
          <a:prstGeom prst="rect">
            <a:avLst/>
          </a:prstGeom>
          <a:noFill/>
        </p:spPr>
      </p:pic>
      <p:pic>
        <p:nvPicPr>
          <p:cNvPr id="51207" name="Picture 7" descr="C:\Users\Ivon Hossain\Desktop\Pic\P.png"/>
          <p:cNvPicPr>
            <a:picLocks noChangeAspect="1" noChangeArrowheads="1"/>
          </p:cNvPicPr>
          <p:nvPr/>
        </p:nvPicPr>
        <p:blipFill>
          <a:blip r:embed="rId6" cstate="print"/>
          <a:srcRect/>
          <a:stretch>
            <a:fillRect/>
          </a:stretch>
        </p:blipFill>
        <p:spPr bwMode="auto">
          <a:xfrm>
            <a:off x="4267200" y="3048001"/>
            <a:ext cx="4648200" cy="2971799"/>
          </a:xfrm>
          <a:prstGeom prst="rect">
            <a:avLst/>
          </a:prstGeom>
          <a:noFill/>
        </p:spPr>
      </p:pic>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3"/>
          <p:cNvSpPr txBox="1">
            <a:spLocks/>
          </p:cNvSpPr>
          <p:nvPr/>
        </p:nvSpPr>
        <p:spPr bwMode="auto">
          <a:xfrm>
            <a:off x="1295400" y="1676400"/>
            <a:ext cx="6248400" cy="3810000"/>
          </a:xfrm>
          <a:prstGeom prst="rect">
            <a:avLst/>
          </a:prstGeom>
          <a:noFill/>
          <a:ln w="9525">
            <a:noFill/>
            <a:miter lim="800000"/>
            <a:headEnd/>
            <a:tailEnd/>
          </a:ln>
        </p:spPr>
        <p:txBody>
          <a:bodyPr/>
          <a:lstStyle/>
          <a:p>
            <a:pPr algn="ctr">
              <a:spcBef>
                <a:spcPct val="20000"/>
              </a:spcBef>
              <a:buFont typeface="Arial" charset="0"/>
              <a:buNone/>
            </a:pPr>
            <a:r>
              <a:rPr lang="en-US" sz="6600" b="1" dirty="0">
                <a:solidFill>
                  <a:srgbClr val="000099"/>
                </a:solidFill>
                <a:latin typeface="Arial Black" pitchFamily="34" charset="0"/>
              </a:rPr>
              <a:t>Health</a:t>
            </a:r>
            <a:br>
              <a:rPr lang="en-US" sz="6600" b="1" dirty="0">
                <a:solidFill>
                  <a:srgbClr val="000099"/>
                </a:solidFill>
                <a:latin typeface="Arial Black" pitchFamily="34" charset="0"/>
              </a:rPr>
            </a:br>
            <a:r>
              <a:rPr lang="en-US" sz="6600" b="1" dirty="0">
                <a:solidFill>
                  <a:srgbClr val="000099"/>
                </a:solidFill>
                <a:latin typeface="Arial Black" pitchFamily="34" charset="0"/>
              </a:rPr>
              <a:t>&amp;</a:t>
            </a:r>
            <a:br>
              <a:rPr lang="en-US" sz="6600" b="1" dirty="0">
                <a:solidFill>
                  <a:srgbClr val="000099"/>
                </a:solidFill>
                <a:latin typeface="Arial Black" pitchFamily="34" charset="0"/>
              </a:rPr>
            </a:br>
            <a:r>
              <a:rPr lang="en-US" sz="6600" b="1" dirty="0">
                <a:solidFill>
                  <a:srgbClr val="000099"/>
                </a:solidFill>
                <a:latin typeface="Arial Black" pitchFamily="34" charset="0"/>
              </a:rPr>
              <a:t>Safety</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9634" name="Text Placeholder 3"/>
          <p:cNvSpPr>
            <a:spLocks noGrp="1"/>
          </p:cNvSpPr>
          <p:nvPr>
            <p:ph type="body" sz="half" idx="2"/>
          </p:nvPr>
        </p:nvSpPr>
        <p:spPr>
          <a:xfrm>
            <a:off x="914400" y="6081713"/>
            <a:ext cx="8229600" cy="395287"/>
          </a:xfrm>
        </p:spPr>
        <p:txBody>
          <a:bodyPr/>
          <a:lstStyle/>
          <a:p>
            <a:pPr eaLnBrk="1" hangingPunct="1"/>
            <a:r>
              <a:rPr lang="en-US" sz="2000" b="1" dirty="0"/>
              <a:t>Evacuation Plan with necessary fire fighting equipments on each floor</a:t>
            </a:r>
          </a:p>
        </p:txBody>
      </p:sp>
      <p:sp>
        <p:nvSpPr>
          <p:cNvPr id="11" name="Text Placeholder 3"/>
          <p:cNvSpPr txBox="1">
            <a:spLocks/>
          </p:cNvSpPr>
          <p:nvPr/>
        </p:nvSpPr>
        <p:spPr bwMode="auto">
          <a:xfrm>
            <a:off x="3352800" y="6400800"/>
            <a:ext cx="3213100" cy="396875"/>
          </a:xfrm>
          <a:prstGeom prst="rect">
            <a:avLst/>
          </a:prstGeom>
          <a:noFill/>
          <a:ln w="9525">
            <a:noFill/>
            <a:miter lim="800000"/>
            <a:headEnd/>
            <a:tailEnd/>
          </a:ln>
        </p:spPr>
        <p:txBody>
          <a:bodyPr/>
          <a:lstStyle/>
          <a:p>
            <a:pPr algn="ctr">
              <a:spcBef>
                <a:spcPct val="20000"/>
              </a:spcBef>
              <a:buFont typeface="Arial" charset="0"/>
              <a:buNone/>
            </a:pPr>
            <a:r>
              <a:rPr lang="en-US" sz="2400" b="1" dirty="0">
                <a:solidFill>
                  <a:srgbClr val="000099"/>
                </a:solidFill>
                <a:latin typeface="Arial Black" pitchFamily="34" charset="0"/>
              </a:rPr>
              <a:t>Health &amp; Safety</a:t>
            </a:r>
          </a:p>
        </p:txBody>
      </p:sp>
      <p:sp>
        <p:nvSpPr>
          <p:cNvPr id="5" name="Picture Placeholder 4"/>
          <p:cNvSpPr>
            <a:spLocks noGrp="1"/>
          </p:cNvSpPr>
          <p:nvPr>
            <p:ph type="pic" idx="1"/>
          </p:nvPr>
        </p:nvSpPr>
        <p:spPr/>
        <p:txBody>
          <a:bodyPr/>
          <a:lstStyle/>
          <a:p>
            <a:endParaRPr lang="en-GB"/>
          </a:p>
        </p:txBody>
      </p:sp>
      <p:pic>
        <p:nvPicPr>
          <p:cNvPr id="52226" name="Picture 2" descr="\\10.0.1.100\hr complience\01. SHOVON KNITWEAR\02. PARIS\PIC\EX2.jpeg"/>
          <p:cNvPicPr>
            <a:picLocks noChangeAspect="1" noChangeArrowheads="1"/>
          </p:cNvPicPr>
          <p:nvPr/>
        </p:nvPicPr>
        <p:blipFill>
          <a:blip r:embed="rId3" cstate="print"/>
          <a:srcRect/>
          <a:stretch>
            <a:fillRect/>
          </a:stretch>
        </p:blipFill>
        <p:spPr bwMode="auto">
          <a:xfrm>
            <a:off x="711200" y="228600"/>
            <a:ext cx="7823200" cy="5867400"/>
          </a:xfrm>
          <a:prstGeom prst="rect">
            <a:avLst/>
          </a:prstGeom>
          <a:noFill/>
        </p:spPr>
      </p:pic>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6" name="Picture Placeholder 17" descr="_25A1627.JPG"/>
          <p:cNvPicPr>
            <a:picLocks noChangeAspect="1"/>
          </p:cNvPicPr>
          <p:nvPr/>
        </p:nvPicPr>
        <p:blipFill>
          <a:blip r:embed="rId3" cstate="print"/>
          <a:srcRect/>
          <a:stretch>
            <a:fillRect/>
          </a:stretch>
        </p:blipFill>
        <p:spPr bwMode="auto">
          <a:xfrm>
            <a:off x="609600" y="304800"/>
            <a:ext cx="3910013" cy="5867400"/>
          </a:xfrm>
          <a:prstGeom prst="rect">
            <a:avLst/>
          </a:prstGeom>
          <a:noFill/>
          <a:ln w="9525">
            <a:noFill/>
            <a:miter lim="800000"/>
            <a:headEnd/>
            <a:tailEnd/>
          </a:ln>
        </p:spPr>
      </p:pic>
      <p:sp>
        <p:nvSpPr>
          <p:cNvPr id="22" name="Text Placeholder 3"/>
          <p:cNvSpPr txBox="1">
            <a:spLocks/>
          </p:cNvSpPr>
          <p:nvPr/>
        </p:nvSpPr>
        <p:spPr bwMode="auto">
          <a:xfrm>
            <a:off x="825500" y="6034088"/>
            <a:ext cx="3213100" cy="395287"/>
          </a:xfrm>
          <a:prstGeom prst="rect">
            <a:avLst/>
          </a:prstGeom>
          <a:noFill/>
          <a:ln w="9525">
            <a:noFill/>
            <a:miter lim="800000"/>
            <a:headEnd/>
            <a:tailEnd/>
          </a:ln>
        </p:spPr>
        <p:txBody>
          <a:bodyPr/>
          <a:lstStyle/>
          <a:p>
            <a:pPr>
              <a:spcBef>
                <a:spcPct val="20000"/>
              </a:spcBef>
              <a:buFont typeface="Arial" charset="0"/>
              <a:buNone/>
              <a:defRPr/>
            </a:pPr>
            <a:endParaRPr lang="en-US" sz="1400" dirty="0">
              <a:latin typeface="+mn-lt"/>
              <a:cs typeface="+mn-cs"/>
            </a:endParaRPr>
          </a:p>
        </p:txBody>
      </p:sp>
      <p:sp>
        <p:nvSpPr>
          <p:cNvPr id="11" name="Text Placeholder 3"/>
          <p:cNvSpPr txBox="1">
            <a:spLocks/>
          </p:cNvSpPr>
          <p:nvPr/>
        </p:nvSpPr>
        <p:spPr bwMode="auto">
          <a:xfrm>
            <a:off x="3048000" y="6461125"/>
            <a:ext cx="3213100" cy="396875"/>
          </a:xfrm>
          <a:prstGeom prst="rect">
            <a:avLst/>
          </a:prstGeom>
          <a:noFill/>
          <a:ln w="9525">
            <a:noFill/>
            <a:miter lim="800000"/>
            <a:headEnd/>
            <a:tailEnd/>
          </a:ln>
        </p:spPr>
        <p:txBody>
          <a:bodyPr/>
          <a:lstStyle/>
          <a:p>
            <a:pPr algn="ctr">
              <a:spcBef>
                <a:spcPct val="20000"/>
              </a:spcBef>
              <a:buFont typeface="Arial" charset="0"/>
              <a:buNone/>
            </a:pPr>
            <a:r>
              <a:rPr lang="en-US" sz="2400" b="1">
                <a:solidFill>
                  <a:srgbClr val="000099"/>
                </a:solidFill>
                <a:latin typeface="Arial Black" pitchFamily="34" charset="0"/>
              </a:rPr>
              <a:t>Health &amp; Safety</a:t>
            </a:r>
          </a:p>
        </p:txBody>
      </p:sp>
      <p:sp>
        <p:nvSpPr>
          <p:cNvPr id="125962" name="Text Placeholder 3"/>
          <p:cNvSpPr txBox="1">
            <a:spLocks/>
          </p:cNvSpPr>
          <p:nvPr/>
        </p:nvSpPr>
        <p:spPr bwMode="auto">
          <a:xfrm>
            <a:off x="1981200" y="6172201"/>
            <a:ext cx="6324600" cy="380999"/>
          </a:xfrm>
          <a:prstGeom prst="rect">
            <a:avLst/>
          </a:prstGeom>
          <a:noFill/>
          <a:ln w="9525">
            <a:noFill/>
            <a:miter lim="800000"/>
            <a:headEnd/>
            <a:tailEnd/>
          </a:ln>
        </p:spPr>
        <p:txBody>
          <a:bodyPr/>
          <a:lstStyle/>
          <a:p>
            <a:pPr>
              <a:spcBef>
                <a:spcPct val="20000"/>
              </a:spcBef>
            </a:pPr>
            <a:r>
              <a:rPr lang="en-US" sz="1800" b="1" dirty="0"/>
              <a:t>Fire Fighting equipments &amp; Alarm Control Panel</a:t>
            </a:r>
          </a:p>
        </p:txBody>
      </p:sp>
      <p:sp>
        <p:nvSpPr>
          <p:cNvPr id="2" name="Text Placeholder 3"/>
          <p:cNvSpPr txBox="1">
            <a:spLocks/>
          </p:cNvSpPr>
          <p:nvPr/>
        </p:nvSpPr>
        <p:spPr bwMode="auto">
          <a:xfrm>
            <a:off x="3048000" y="6461125"/>
            <a:ext cx="3213100" cy="396875"/>
          </a:xfrm>
          <a:prstGeom prst="rect">
            <a:avLst/>
          </a:prstGeom>
          <a:noFill/>
          <a:ln w="9525">
            <a:noFill/>
            <a:miter lim="800000"/>
            <a:headEnd/>
            <a:tailEnd/>
          </a:ln>
        </p:spPr>
        <p:txBody>
          <a:bodyPr/>
          <a:lstStyle/>
          <a:p>
            <a:pPr algn="ctr">
              <a:spcBef>
                <a:spcPct val="20000"/>
              </a:spcBef>
              <a:buFont typeface="Arial" charset="0"/>
              <a:buNone/>
            </a:pPr>
            <a:r>
              <a:rPr lang="en-US" sz="2400" b="1">
                <a:solidFill>
                  <a:srgbClr val="000099"/>
                </a:solidFill>
                <a:latin typeface="Arial Black" pitchFamily="34" charset="0"/>
              </a:rPr>
              <a:t>Health &amp; Safety</a:t>
            </a:r>
          </a:p>
        </p:txBody>
      </p:sp>
      <p:pic>
        <p:nvPicPr>
          <p:cNvPr id="7" name="Picture 3" descr="C:\Users\Babu\Desktop\F5E12V~F\Panel Board.jp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334000" y="318655"/>
            <a:ext cx="3124200" cy="5680363"/>
          </a:xfrm>
          <a:prstGeom prst="rect">
            <a:avLst/>
          </a:prstGeom>
          <a:noFill/>
        </p:spPr>
      </p:pic>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 Placeholder 3"/>
          <p:cNvSpPr txBox="1">
            <a:spLocks/>
          </p:cNvSpPr>
          <p:nvPr/>
        </p:nvSpPr>
        <p:spPr bwMode="auto">
          <a:xfrm>
            <a:off x="825500" y="6034088"/>
            <a:ext cx="3213100" cy="395287"/>
          </a:xfrm>
          <a:prstGeom prst="rect">
            <a:avLst/>
          </a:prstGeom>
          <a:noFill/>
          <a:ln w="9525">
            <a:noFill/>
            <a:miter lim="800000"/>
            <a:headEnd/>
            <a:tailEnd/>
          </a:ln>
        </p:spPr>
        <p:txBody>
          <a:bodyPr/>
          <a:lstStyle/>
          <a:p>
            <a:pPr>
              <a:spcBef>
                <a:spcPct val="20000"/>
              </a:spcBef>
              <a:buFont typeface="Arial" charset="0"/>
              <a:buNone/>
              <a:defRPr/>
            </a:pPr>
            <a:endParaRPr lang="en-US" sz="1400" dirty="0">
              <a:latin typeface="+mn-lt"/>
              <a:cs typeface="+mn-cs"/>
            </a:endParaRPr>
          </a:p>
        </p:txBody>
      </p:sp>
      <p:sp>
        <p:nvSpPr>
          <p:cNvPr id="11" name="Text Placeholder 3"/>
          <p:cNvSpPr txBox="1">
            <a:spLocks/>
          </p:cNvSpPr>
          <p:nvPr/>
        </p:nvSpPr>
        <p:spPr bwMode="auto">
          <a:xfrm>
            <a:off x="3048000" y="6461125"/>
            <a:ext cx="3213100" cy="396875"/>
          </a:xfrm>
          <a:prstGeom prst="rect">
            <a:avLst/>
          </a:prstGeom>
          <a:noFill/>
          <a:ln w="9525">
            <a:noFill/>
            <a:miter lim="800000"/>
            <a:headEnd/>
            <a:tailEnd/>
          </a:ln>
        </p:spPr>
        <p:txBody>
          <a:bodyPr/>
          <a:lstStyle/>
          <a:p>
            <a:pPr algn="ctr">
              <a:spcBef>
                <a:spcPct val="20000"/>
              </a:spcBef>
              <a:buFont typeface="Arial" charset="0"/>
              <a:buNone/>
            </a:pPr>
            <a:r>
              <a:rPr lang="en-US" sz="2400" b="1">
                <a:solidFill>
                  <a:srgbClr val="000099"/>
                </a:solidFill>
                <a:latin typeface="Arial Black" pitchFamily="34" charset="0"/>
              </a:rPr>
              <a:t>Health &amp; Safety</a:t>
            </a:r>
          </a:p>
        </p:txBody>
      </p:sp>
      <p:sp>
        <p:nvSpPr>
          <p:cNvPr id="125962" name="Text Placeholder 3"/>
          <p:cNvSpPr txBox="1">
            <a:spLocks/>
          </p:cNvSpPr>
          <p:nvPr/>
        </p:nvSpPr>
        <p:spPr bwMode="auto">
          <a:xfrm>
            <a:off x="1905000" y="6096000"/>
            <a:ext cx="5943600" cy="380999"/>
          </a:xfrm>
          <a:prstGeom prst="rect">
            <a:avLst/>
          </a:prstGeom>
          <a:noFill/>
          <a:ln w="9525">
            <a:noFill/>
            <a:miter lim="800000"/>
            <a:headEnd/>
            <a:tailEnd/>
          </a:ln>
        </p:spPr>
        <p:txBody>
          <a:bodyPr/>
          <a:lstStyle/>
          <a:p>
            <a:pPr>
              <a:spcBef>
                <a:spcPct val="20000"/>
              </a:spcBef>
            </a:pPr>
            <a:r>
              <a:rPr lang="en-US" sz="1800" b="1" dirty="0"/>
              <a:t>Fire Doors, Smoke Alarm &amp; Sprinklers on each floor</a:t>
            </a:r>
          </a:p>
        </p:txBody>
      </p:sp>
      <p:sp>
        <p:nvSpPr>
          <p:cNvPr id="2" name="Text Placeholder 3"/>
          <p:cNvSpPr txBox="1">
            <a:spLocks/>
          </p:cNvSpPr>
          <p:nvPr/>
        </p:nvSpPr>
        <p:spPr bwMode="auto">
          <a:xfrm>
            <a:off x="3048000" y="6461125"/>
            <a:ext cx="3213100" cy="396875"/>
          </a:xfrm>
          <a:prstGeom prst="rect">
            <a:avLst/>
          </a:prstGeom>
          <a:noFill/>
          <a:ln w="9525">
            <a:noFill/>
            <a:miter lim="800000"/>
            <a:headEnd/>
            <a:tailEnd/>
          </a:ln>
        </p:spPr>
        <p:txBody>
          <a:bodyPr/>
          <a:lstStyle/>
          <a:p>
            <a:pPr algn="ctr">
              <a:spcBef>
                <a:spcPct val="20000"/>
              </a:spcBef>
              <a:buFont typeface="Arial" charset="0"/>
              <a:buNone/>
            </a:pPr>
            <a:r>
              <a:rPr lang="en-US" sz="2400" b="1">
                <a:solidFill>
                  <a:srgbClr val="000099"/>
                </a:solidFill>
                <a:latin typeface="Arial Black" pitchFamily="34" charset="0"/>
              </a:rPr>
              <a:t>Health &amp; Safety</a:t>
            </a:r>
          </a:p>
        </p:txBody>
      </p:sp>
      <p:pic>
        <p:nvPicPr>
          <p:cNvPr id="8" name="Picture 7" descr="Fire Door 2.JPG"/>
          <p:cNvPicPr>
            <a:picLocks noChangeAspect="1"/>
          </p:cNvPicPr>
          <p:nvPr/>
        </p:nvPicPr>
        <p:blipFill>
          <a:blip r:embed="rId3" cstate="print"/>
          <a:stretch>
            <a:fillRect/>
          </a:stretch>
        </p:blipFill>
        <p:spPr>
          <a:xfrm>
            <a:off x="304800" y="533400"/>
            <a:ext cx="4191000" cy="5456208"/>
          </a:xfrm>
          <a:prstGeom prst="rect">
            <a:avLst/>
          </a:prstGeom>
        </p:spPr>
      </p:pic>
      <p:pic>
        <p:nvPicPr>
          <p:cNvPr id="51202" name="Picture 2" descr="C:\Users\Babu\Downloads\DSCF0684.jp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4800600" y="457200"/>
            <a:ext cx="3505200" cy="2708428"/>
          </a:xfrm>
          <a:prstGeom prst="rect">
            <a:avLst/>
          </a:prstGeom>
          <a:noFill/>
        </p:spPr>
      </p:pic>
      <p:pic>
        <p:nvPicPr>
          <p:cNvPr id="51204" name="Picture 4" descr="C:\Users\Babu\Desktop\F5E12V~F\Sprinklers.pn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4800600" y="3352800"/>
            <a:ext cx="3505200" cy="2667000"/>
          </a:xfrm>
          <a:prstGeom prst="rect">
            <a:avLst/>
          </a:prstGeom>
          <a:noFill/>
        </p:spPr>
      </p:pic>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81" name="Picture Placeholder 17" descr="_25A1627.JPG"/>
          <p:cNvPicPr>
            <a:picLocks noChangeAspect="1"/>
          </p:cNvPicPr>
          <p:nvPr/>
        </p:nvPicPr>
        <p:blipFill>
          <a:blip r:embed="rId3" cstate="print"/>
          <a:srcRect/>
          <a:stretch>
            <a:fillRect/>
          </a:stretch>
        </p:blipFill>
        <p:spPr bwMode="auto">
          <a:xfrm>
            <a:off x="533400" y="457200"/>
            <a:ext cx="8153400" cy="5430838"/>
          </a:xfrm>
          <a:prstGeom prst="rect">
            <a:avLst/>
          </a:prstGeom>
          <a:noFill/>
          <a:ln w="9525">
            <a:noFill/>
            <a:miter lim="800000"/>
            <a:headEnd/>
            <a:tailEnd/>
          </a:ln>
        </p:spPr>
      </p:pic>
      <p:sp>
        <p:nvSpPr>
          <p:cNvPr id="22" name="Text Placeholder 3"/>
          <p:cNvSpPr txBox="1">
            <a:spLocks/>
          </p:cNvSpPr>
          <p:nvPr/>
        </p:nvSpPr>
        <p:spPr bwMode="auto">
          <a:xfrm>
            <a:off x="825500" y="6034088"/>
            <a:ext cx="3213100" cy="395287"/>
          </a:xfrm>
          <a:prstGeom prst="rect">
            <a:avLst/>
          </a:prstGeom>
          <a:noFill/>
          <a:ln w="9525">
            <a:noFill/>
            <a:miter lim="800000"/>
            <a:headEnd/>
            <a:tailEnd/>
          </a:ln>
        </p:spPr>
        <p:txBody>
          <a:bodyPr/>
          <a:lstStyle/>
          <a:p>
            <a:pPr>
              <a:spcBef>
                <a:spcPct val="20000"/>
              </a:spcBef>
              <a:buFont typeface="Arial" charset="0"/>
              <a:buNone/>
              <a:defRPr/>
            </a:pPr>
            <a:endParaRPr lang="en-US" sz="1400" dirty="0">
              <a:latin typeface="+mn-lt"/>
              <a:cs typeface="+mn-cs"/>
            </a:endParaRPr>
          </a:p>
        </p:txBody>
      </p:sp>
      <p:sp>
        <p:nvSpPr>
          <p:cNvPr id="24" name="Text Placeholder 3"/>
          <p:cNvSpPr txBox="1">
            <a:spLocks/>
          </p:cNvSpPr>
          <p:nvPr/>
        </p:nvSpPr>
        <p:spPr bwMode="auto">
          <a:xfrm>
            <a:off x="533400" y="6096000"/>
            <a:ext cx="5486400" cy="396875"/>
          </a:xfrm>
          <a:prstGeom prst="rect">
            <a:avLst/>
          </a:prstGeom>
          <a:noFill/>
          <a:ln w="9525">
            <a:noFill/>
            <a:miter lim="800000"/>
            <a:headEnd/>
            <a:tailEnd/>
          </a:ln>
        </p:spPr>
        <p:txBody>
          <a:bodyPr/>
          <a:lstStyle/>
          <a:p>
            <a:pPr>
              <a:spcBef>
                <a:spcPct val="20000"/>
              </a:spcBef>
            </a:pPr>
            <a:r>
              <a:rPr lang="en-US" sz="2000" b="1"/>
              <a:t>Central Fire Fighting system</a:t>
            </a:r>
            <a:endParaRPr lang="en-US" sz="2000" b="1">
              <a:latin typeface="Calibri" pitchFamily="34" charset="0"/>
            </a:endParaRPr>
          </a:p>
        </p:txBody>
      </p:sp>
      <p:sp>
        <p:nvSpPr>
          <p:cNvPr id="11" name="Text Placeholder 3"/>
          <p:cNvSpPr txBox="1">
            <a:spLocks/>
          </p:cNvSpPr>
          <p:nvPr/>
        </p:nvSpPr>
        <p:spPr bwMode="auto">
          <a:xfrm>
            <a:off x="3048000" y="6461125"/>
            <a:ext cx="3213100" cy="396875"/>
          </a:xfrm>
          <a:prstGeom prst="rect">
            <a:avLst/>
          </a:prstGeom>
          <a:noFill/>
          <a:ln w="9525">
            <a:noFill/>
            <a:miter lim="800000"/>
            <a:headEnd/>
            <a:tailEnd/>
          </a:ln>
        </p:spPr>
        <p:txBody>
          <a:bodyPr/>
          <a:lstStyle/>
          <a:p>
            <a:pPr algn="ctr">
              <a:spcBef>
                <a:spcPct val="20000"/>
              </a:spcBef>
              <a:buFont typeface="Arial" charset="0"/>
              <a:buNone/>
            </a:pPr>
            <a:r>
              <a:rPr lang="en-US" sz="2400" b="1">
                <a:solidFill>
                  <a:srgbClr val="000099"/>
                </a:solidFill>
                <a:latin typeface="Arial Black" pitchFamily="34" charset="0"/>
              </a:rPr>
              <a:t>Health &amp; Safety</a:t>
            </a:r>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70657" name="Picture Placeholder 17" descr="_25A1627.JPG"/>
          <p:cNvPicPr>
            <a:picLocks noGrp="1" noChangeAspect="1"/>
          </p:cNvPicPr>
          <p:nvPr>
            <p:ph type="pic" idx="1"/>
          </p:nvPr>
        </p:nvPicPr>
        <p:blipFill>
          <a:blip r:embed="rId3" cstate="print"/>
          <a:srcRect/>
          <a:stretch>
            <a:fillRect/>
          </a:stretch>
        </p:blipFill>
        <p:spPr>
          <a:xfrm>
            <a:off x="533400" y="609600"/>
            <a:ext cx="3774105" cy="2514600"/>
          </a:xfrm>
        </p:spPr>
      </p:pic>
      <p:sp>
        <p:nvSpPr>
          <p:cNvPr id="70658" name="Text Placeholder 3"/>
          <p:cNvSpPr>
            <a:spLocks noGrp="1"/>
          </p:cNvSpPr>
          <p:nvPr>
            <p:ph type="body" sz="half" idx="2"/>
          </p:nvPr>
        </p:nvSpPr>
        <p:spPr>
          <a:xfrm>
            <a:off x="1143000" y="4199730"/>
            <a:ext cx="2895600" cy="396874"/>
          </a:xfrm>
        </p:spPr>
        <p:txBody>
          <a:bodyPr/>
          <a:lstStyle/>
          <a:p>
            <a:pPr eaLnBrk="1" hangingPunct="1"/>
            <a:r>
              <a:rPr lang="en-US" sz="2000" b="1" dirty="0"/>
              <a:t>Fire Fighting Training done monthly</a:t>
            </a:r>
          </a:p>
        </p:txBody>
      </p:sp>
      <p:sp>
        <p:nvSpPr>
          <p:cNvPr id="11" name="Text Placeholder 3"/>
          <p:cNvSpPr txBox="1">
            <a:spLocks/>
          </p:cNvSpPr>
          <p:nvPr/>
        </p:nvSpPr>
        <p:spPr bwMode="auto">
          <a:xfrm>
            <a:off x="3048000" y="6461125"/>
            <a:ext cx="3213100" cy="396875"/>
          </a:xfrm>
          <a:prstGeom prst="rect">
            <a:avLst/>
          </a:prstGeom>
          <a:noFill/>
          <a:ln w="9525">
            <a:noFill/>
            <a:miter lim="800000"/>
            <a:headEnd/>
            <a:tailEnd/>
          </a:ln>
        </p:spPr>
        <p:txBody>
          <a:bodyPr/>
          <a:lstStyle/>
          <a:p>
            <a:pPr algn="ctr">
              <a:spcBef>
                <a:spcPct val="20000"/>
              </a:spcBef>
              <a:buFont typeface="Arial" charset="0"/>
              <a:buNone/>
            </a:pPr>
            <a:r>
              <a:rPr lang="en-US" sz="2400" b="1">
                <a:solidFill>
                  <a:srgbClr val="000099"/>
                </a:solidFill>
                <a:latin typeface="Arial Black" pitchFamily="34" charset="0"/>
              </a:rPr>
              <a:t>Health &amp; Safety</a:t>
            </a:r>
          </a:p>
        </p:txBody>
      </p:sp>
      <p:pic>
        <p:nvPicPr>
          <p:cNvPr id="2" name="Picture Placeholder 17" descr="_25A1627.JPG">
            <a:extLst>
              <a:ext uri="{FF2B5EF4-FFF2-40B4-BE49-F238E27FC236}">
                <a16:creationId xmlns:a16="http://schemas.microsoft.com/office/drawing/2014/main" id="{8486CB9C-4CC0-C8BF-15CB-B847E802B8E0}"/>
              </a:ext>
            </a:extLst>
          </p:cNvPr>
          <p:cNvPicPr>
            <a:picLocks noChangeAspect="1"/>
          </p:cNvPicPr>
          <p:nvPr/>
        </p:nvPicPr>
        <p:blipFill>
          <a:blip r:embed="rId4" cstate="print"/>
          <a:srcRect/>
          <a:stretch>
            <a:fillRect/>
          </a:stretch>
        </p:blipFill>
        <p:spPr bwMode="auto">
          <a:xfrm>
            <a:off x="4307504" y="3072668"/>
            <a:ext cx="4303095" cy="2866169"/>
          </a:xfrm>
          <a:prstGeom prst="rect">
            <a:avLst/>
          </a:prstGeom>
          <a:noFill/>
          <a:ln w="9525">
            <a:noFill/>
            <a:miter lim="800000"/>
            <a:headEnd/>
            <a:tailEnd/>
          </a:ln>
        </p:spPr>
      </p:pic>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9" name="Picture Placeholder 17" descr="_25A1627.JPG"/>
          <p:cNvPicPr>
            <a:picLocks noChangeAspect="1"/>
          </p:cNvPicPr>
          <p:nvPr/>
        </p:nvPicPr>
        <p:blipFill>
          <a:blip r:embed="rId3" cstate="print"/>
          <a:srcRect/>
          <a:stretch>
            <a:fillRect/>
          </a:stretch>
        </p:blipFill>
        <p:spPr bwMode="auto">
          <a:xfrm>
            <a:off x="533400" y="609600"/>
            <a:ext cx="8077200" cy="5380038"/>
          </a:xfrm>
          <a:prstGeom prst="rect">
            <a:avLst/>
          </a:prstGeom>
          <a:noFill/>
          <a:ln w="9525">
            <a:noFill/>
            <a:miter lim="800000"/>
            <a:headEnd/>
            <a:tailEnd/>
          </a:ln>
        </p:spPr>
      </p:pic>
      <p:sp>
        <p:nvSpPr>
          <p:cNvPr id="22" name="Text Placeholder 3"/>
          <p:cNvSpPr txBox="1">
            <a:spLocks/>
          </p:cNvSpPr>
          <p:nvPr/>
        </p:nvSpPr>
        <p:spPr bwMode="auto">
          <a:xfrm>
            <a:off x="825500" y="6034088"/>
            <a:ext cx="3213100" cy="395287"/>
          </a:xfrm>
          <a:prstGeom prst="rect">
            <a:avLst/>
          </a:prstGeom>
          <a:noFill/>
          <a:ln w="9525">
            <a:noFill/>
            <a:miter lim="800000"/>
            <a:headEnd/>
            <a:tailEnd/>
          </a:ln>
        </p:spPr>
        <p:txBody>
          <a:bodyPr/>
          <a:lstStyle/>
          <a:p>
            <a:pPr>
              <a:spcBef>
                <a:spcPct val="20000"/>
              </a:spcBef>
              <a:buFont typeface="Arial" charset="0"/>
              <a:buNone/>
              <a:defRPr/>
            </a:pPr>
            <a:endParaRPr lang="en-US" sz="1400" dirty="0">
              <a:latin typeface="+mn-lt"/>
              <a:cs typeface="+mn-cs"/>
            </a:endParaRPr>
          </a:p>
        </p:txBody>
      </p:sp>
      <p:sp>
        <p:nvSpPr>
          <p:cNvPr id="24" name="Text Placeholder 3"/>
          <p:cNvSpPr txBox="1">
            <a:spLocks/>
          </p:cNvSpPr>
          <p:nvPr/>
        </p:nvSpPr>
        <p:spPr bwMode="auto">
          <a:xfrm>
            <a:off x="457200" y="6096000"/>
            <a:ext cx="3213100" cy="396875"/>
          </a:xfrm>
          <a:prstGeom prst="rect">
            <a:avLst/>
          </a:prstGeom>
          <a:noFill/>
          <a:ln w="9525">
            <a:noFill/>
            <a:miter lim="800000"/>
            <a:headEnd/>
            <a:tailEnd/>
          </a:ln>
        </p:spPr>
        <p:txBody>
          <a:bodyPr/>
          <a:lstStyle/>
          <a:p>
            <a:pPr>
              <a:spcBef>
                <a:spcPct val="20000"/>
              </a:spcBef>
            </a:pPr>
            <a:r>
              <a:rPr lang="en-US" sz="2000" b="1" dirty="0"/>
              <a:t>Fire Drill done monthly</a:t>
            </a:r>
            <a:endParaRPr lang="en-US" sz="2000" b="1" dirty="0">
              <a:latin typeface="Calibri" pitchFamily="34" charset="0"/>
            </a:endParaRPr>
          </a:p>
        </p:txBody>
      </p:sp>
      <p:sp>
        <p:nvSpPr>
          <p:cNvPr id="11" name="Text Placeholder 3"/>
          <p:cNvSpPr txBox="1">
            <a:spLocks/>
          </p:cNvSpPr>
          <p:nvPr/>
        </p:nvSpPr>
        <p:spPr bwMode="auto">
          <a:xfrm>
            <a:off x="3048000" y="6461125"/>
            <a:ext cx="3213100" cy="396875"/>
          </a:xfrm>
          <a:prstGeom prst="rect">
            <a:avLst/>
          </a:prstGeom>
          <a:noFill/>
          <a:ln w="9525">
            <a:noFill/>
            <a:miter lim="800000"/>
            <a:headEnd/>
            <a:tailEnd/>
          </a:ln>
        </p:spPr>
        <p:txBody>
          <a:bodyPr/>
          <a:lstStyle/>
          <a:p>
            <a:pPr algn="ctr">
              <a:spcBef>
                <a:spcPct val="20000"/>
              </a:spcBef>
              <a:buFont typeface="Arial" charset="0"/>
              <a:buNone/>
            </a:pPr>
            <a:r>
              <a:rPr lang="en-US" sz="2400" b="1">
                <a:solidFill>
                  <a:srgbClr val="000099"/>
                </a:solidFill>
                <a:latin typeface="Arial Black" pitchFamily="34" charset="0"/>
              </a:rPr>
              <a:t>Health &amp; Safety</a:t>
            </a:r>
          </a:p>
        </p:txBody>
      </p:sp>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 Placeholder 3"/>
          <p:cNvSpPr txBox="1">
            <a:spLocks/>
          </p:cNvSpPr>
          <p:nvPr/>
        </p:nvSpPr>
        <p:spPr bwMode="auto">
          <a:xfrm>
            <a:off x="825500" y="6034088"/>
            <a:ext cx="3213100" cy="395287"/>
          </a:xfrm>
          <a:prstGeom prst="rect">
            <a:avLst/>
          </a:prstGeom>
          <a:noFill/>
          <a:ln w="9525">
            <a:noFill/>
            <a:miter lim="800000"/>
            <a:headEnd/>
            <a:tailEnd/>
          </a:ln>
        </p:spPr>
        <p:txBody>
          <a:bodyPr/>
          <a:lstStyle/>
          <a:p>
            <a:pPr>
              <a:spcBef>
                <a:spcPct val="20000"/>
              </a:spcBef>
              <a:buFont typeface="Arial" charset="0"/>
              <a:buNone/>
              <a:defRPr/>
            </a:pPr>
            <a:endParaRPr lang="en-US" sz="1400" dirty="0">
              <a:latin typeface="+mn-lt"/>
              <a:cs typeface="+mn-cs"/>
            </a:endParaRPr>
          </a:p>
        </p:txBody>
      </p:sp>
      <p:pic>
        <p:nvPicPr>
          <p:cNvPr id="130057" name="Picture Placeholder 17" descr="_25A1627.JPG"/>
          <p:cNvPicPr>
            <a:picLocks noChangeAspect="1"/>
          </p:cNvPicPr>
          <p:nvPr/>
        </p:nvPicPr>
        <p:blipFill>
          <a:blip r:embed="rId3" cstate="print"/>
          <a:srcRect/>
          <a:stretch>
            <a:fillRect/>
          </a:stretch>
        </p:blipFill>
        <p:spPr bwMode="auto">
          <a:xfrm>
            <a:off x="609600" y="685800"/>
            <a:ext cx="8077200" cy="5380038"/>
          </a:xfrm>
          <a:prstGeom prst="rect">
            <a:avLst/>
          </a:prstGeom>
          <a:noFill/>
          <a:ln w="9525">
            <a:noFill/>
            <a:miter lim="800000"/>
            <a:headEnd/>
            <a:tailEnd/>
          </a:ln>
        </p:spPr>
      </p:pic>
      <p:sp>
        <p:nvSpPr>
          <p:cNvPr id="130058" name="Text Placeholder 3"/>
          <p:cNvSpPr txBox="1">
            <a:spLocks/>
          </p:cNvSpPr>
          <p:nvPr/>
        </p:nvSpPr>
        <p:spPr bwMode="auto">
          <a:xfrm>
            <a:off x="609600" y="6096000"/>
            <a:ext cx="5029200" cy="396875"/>
          </a:xfrm>
          <a:prstGeom prst="rect">
            <a:avLst/>
          </a:prstGeom>
          <a:noFill/>
          <a:ln w="9525">
            <a:noFill/>
            <a:miter lim="800000"/>
            <a:headEnd/>
            <a:tailEnd/>
          </a:ln>
        </p:spPr>
        <p:txBody>
          <a:bodyPr/>
          <a:lstStyle/>
          <a:p>
            <a:pPr>
              <a:spcBef>
                <a:spcPct val="20000"/>
              </a:spcBef>
            </a:pPr>
            <a:r>
              <a:rPr lang="en-US" sz="1800" b="1" dirty="0"/>
              <a:t>Fire Drill Assembly done monthly</a:t>
            </a:r>
          </a:p>
        </p:txBody>
      </p:sp>
      <p:sp>
        <p:nvSpPr>
          <p:cNvPr id="11" name="Text Placeholder 3"/>
          <p:cNvSpPr txBox="1">
            <a:spLocks/>
          </p:cNvSpPr>
          <p:nvPr/>
        </p:nvSpPr>
        <p:spPr bwMode="auto">
          <a:xfrm>
            <a:off x="3048000" y="6461125"/>
            <a:ext cx="3213100" cy="396875"/>
          </a:xfrm>
          <a:prstGeom prst="rect">
            <a:avLst/>
          </a:prstGeom>
          <a:noFill/>
          <a:ln w="9525">
            <a:noFill/>
            <a:miter lim="800000"/>
            <a:headEnd/>
            <a:tailEnd/>
          </a:ln>
        </p:spPr>
        <p:txBody>
          <a:bodyPr/>
          <a:lstStyle/>
          <a:p>
            <a:pPr algn="ctr">
              <a:spcBef>
                <a:spcPct val="20000"/>
              </a:spcBef>
              <a:buFont typeface="Arial" charset="0"/>
              <a:buNone/>
            </a:pPr>
            <a:r>
              <a:rPr lang="en-US" sz="2400" b="1">
                <a:solidFill>
                  <a:srgbClr val="000099"/>
                </a:solidFill>
                <a:latin typeface="Arial Black" pitchFamily="34" charset="0"/>
              </a:rPr>
              <a:t>Health &amp; Safety</a:t>
            </a:r>
          </a:p>
        </p:txBody>
      </p:sp>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68609" name="Picture Placeholder 17" descr="_25A1627.JPG"/>
          <p:cNvPicPr>
            <a:picLocks noGrp="1" noChangeAspect="1"/>
          </p:cNvPicPr>
          <p:nvPr>
            <p:ph type="pic" idx="1"/>
          </p:nvPr>
        </p:nvPicPr>
        <p:blipFill>
          <a:blip r:embed="rId3" cstate="print"/>
          <a:srcRect/>
          <a:stretch>
            <a:fillRect/>
          </a:stretch>
        </p:blipFill>
        <p:spPr>
          <a:xfrm>
            <a:off x="685800" y="609600"/>
            <a:ext cx="7848600" cy="5230813"/>
          </a:xfrm>
        </p:spPr>
      </p:pic>
      <p:sp>
        <p:nvSpPr>
          <p:cNvPr id="68610" name="Text Placeholder 3"/>
          <p:cNvSpPr>
            <a:spLocks noGrp="1"/>
          </p:cNvSpPr>
          <p:nvPr>
            <p:ph type="body" sz="half" idx="2"/>
          </p:nvPr>
        </p:nvSpPr>
        <p:spPr>
          <a:xfrm>
            <a:off x="609600" y="5943600"/>
            <a:ext cx="3213100" cy="395288"/>
          </a:xfrm>
        </p:spPr>
        <p:txBody>
          <a:bodyPr/>
          <a:lstStyle/>
          <a:p>
            <a:pPr eaLnBrk="1" hangingPunct="1"/>
            <a:r>
              <a:rPr lang="en-US" sz="2000" b="1"/>
              <a:t>Clean Dinning Area</a:t>
            </a:r>
          </a:p>
        </p:txBody>
      </p:sp>
      <p:sp>
        <p:nvSpPr>
          <p:cNvPr id="11" name="Text Placeholder 3"/>
          <p:cNvSpPr txBox="1">
            <a:spLocks/>
          </p:cNvSpPr>
          <p:nvPr/>
        </p:nvSpPr>
        <p:spPr bwMode="auto">
          <a:xfrm>
            <a:off x="3048000" y="6461125"/>
            <a:ext cx="3213100" cy="396875"/>
          </a:xfrm>
          <a:prstGeom prst="rect">
            <a:avLst/>
          </a:prstGeom>
          <a:noFill/>
          <a:ln w="9525">
            <a:noFill/>
            <a:miter lim="800000"/>
            <a:headEnd/>
            <a:tailEnd/>
          </a:ln>
        </p:spPr>
        <p:txBody>
          <a:bodyPr/>
          <a:lstStyle/>
          <a:p>
            <a:pPr algn="ctr">
              <a:spcBef>
                <a:spcPct val="20000"/>
              </a:spcBef>
              <a:buFont typeface="Arial" charset="0"/>
              <a:buNone/>
            </a:pPr>
            <a:r>
              <a:rPr lang="en-US" sz="2400" b="1">
                <a:solidFill>
                  <a:srgbClr val="000099"/>
                </a:solidFill>
                <a:latin typeface="Arial Black" pitchFamily="34" charset="0"/>
              </a:rPr>
              <a:t>Health &amp; Safety</a:t>
            </a:r>
          </a:p>
        </p:txBody>
      </p:sp>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6" name="Picture Placeholder 17" descr="_25A1627.JPG"/>
          <p:cNvPicPr>
            <a:picLocks noChangeAspect="1"/>
          </p:cNvPicPr>
          <p:nvPr/>
        </p:nvPicPr>
        <p:blipFill>
          <a:blip r:embed="rId3" cstate="print"/>
          <a:srcRect/>
          <a:stretch>
            <a:fillRect/>
          </a:stretch>
        </p:blipFill>
        <p:spPr bwMode="auto">
          <a:xfrm>
            <a:off x="685800" y="685800"/>
            <a:ext cx="7924800" cy="5278438"/>
          </a:xfrm>
          <a:prstGeom prst="rect">
            <a:avLst/>
          </a:prstGeom>
          <a:noFill/>
          <a:ln w="9525">
            <a:noFill/>
            <a:miter lim="800000"/>
            <a:headEnd/>
            <a:tailEnd/>
          </a:ln>
        </p:spPr>
      </p:pic>
      <p:sp>
        <p:nvSpPr>
          <p:cNvPr id="22" name="Text Placeholder 3"/>
          <p:cNvSpPr txBox="1">
            <a:spLocks/>
          </p:cNvSpPr>
          <p:nvPr/>
        </p:nvSpPr>
        <p:spPr bwMode="auto">
          <a:xfrm>
            <a:off x="825500" y="6034088"/>
            <a:ext cx="3213100" cy="395287"/>
          </a:xfrm>
          <a:prstGeom prst="rect">
            <a:avLst/>
          </a:prstGeom>
          <a:noFill/>
          <a:ln w="9525">
            <a:noFill/>
            <a:miter lim="800000"/>
            <a:headEnd/>
            <a:tailEnd/>
          </a:ln>
        </p:spPr>
        <p:txBody>
          <a:bodyPr/>
          <a:lstStyle/>
          <a:p>
            <a:pPr>
              <a:spcBef>
                <a:spcPct val="20000"/>
              </a:spcBef>
              <a:buFont typeface="Arial" charset="0"/>
              <a:buNone/>
              <a:defRPr/>
            </a:pPr>
            <a:endParaRPr lang="en-US" sz="1400" dirty="0">
              <a:latin typeface="+mn-lt"/>
              <a:cs typeface="+mn-cs"/>
            </a:endParaRPr>
          </a:p>
        </p:txBody>
      </p:sp>
      <p:sp>
        <p:nvSpPr>
          <p:cNvPr id="131078" name="Text Placeholder 3"/>
          <p:cNvSpPr txBox="1">
            <a:spLocks/>
          </p:cNvSpPr>
          <p:nvPr/>
        </p:nvSpPr>
        <p:spPr bwMode="auto">
          <a:xfrm>
            <a:off x="685800" y="6096000"/>
            <a:ext cx="3213100" cy="396875"/>
          </a:xfrm>
          <a:prstGeom prst="rect">
            <a:avLst/>
          </a:prstGeom>
          <a:noFill/>
          <a:ln w="9525">
            <a:noFill/>
            <a:miter lim="800000"/>
            <a:headEnd/>
            <a:tailEnd/>
          </a:ln>
        </p:spPr>
        <p:txBody>
          <a:bodyPr/>
          <a:lstStyle/>
          <a:p>
            <a:r>
              <a:rPr lang="en-US" sz="1800" b="1"/>
              <a:t>Canteen</a:t>
            </a:r>
          </a:p>
        </p:txBody>
      </p:sp>
      <p:sp>
        <p:nvSpPr>
          <p:cNvPr id="11" name="Text Placeholder 3"/>
          <p:cNvSpPr txBox="1">
            <a:spLocks/>
          </p:cNvSpPr>
          <p:nvPr/>
        </p:nvSpPr>
        <p:spPr bwMode="auto">
          <a:xfrm>
            <a:off x="3048000" y="6461125"/>
            <a:ext cx="3213100" cy="396875"/>
          </a:xfrm>
          <a:prstGeom prst="rect">
            <a:avLst/>
          </a:prstGeom>
          <a:noFill/>
          <a:ln w="9525">
            <a:noFill/>
            <a:miter lim="800000"/>
            <a:headEnd/>
            <a:tailEnd/>
          </a:ln>
        </p:spPr>
        <p:txBody>
          <a:bodyPr/>
          <a:lstStyle/>
          <a:p>
            <a:pPr algn="ctr">
              <a:spcBef>
                <a:spcPct val="20000"/>
              </a:spcBef>
              <a:buFont typeface="Arial" charset="0"/>
              <a:buNone/>
            </a:pPr>
            <a:r>
              <a:rPr lang="en-US" sz="2400" b="1">
                <a:solidFill>
                  <a:srgbClr val="000099"/>
                </a:solidFill>
                <a:latin typeface="Arial Black" pitchFamily="34" charset="0"/>
              </a:rPr>
              <a:t>Health &amp; Safety</a:t>
            </a:r>
          </a:p>
        </p:txBody>
      </p:sp>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 Placeholder 3"/>
          <p:cNvSpPr txBox="1">
            <a:spLocks/>
          </p:cNvSpPr>
          <p:nvPr/>
        </p:nvSpPr>
        <p:spPr bwMode="auto">
          <a:xfrm>
            <a:off x="825500" y="6034088"/>
            <a:ext cx="3213100" cy="395287"/>
          </a:xfrm>
          <a:prstGeom prst="rect">
            <a:avLst/>
          </a:prstGeom>
          <a:noFill/>
          <a:ln w="9525">
            <a:noFill/>
            <a:miter lim="800000"/>
            <a:headEnd/>
            <a:tailEnd/>
          </a:ln>
        </p:spPr>
        <p:txBody>
          <a:bodyPr/>
          <a:lstStyle/>
          <a:p>
            <a:pPr>
              <a:spcBef>
                <a:spcPct val="20000"/>
              </a:spcBef>
              <a:buFont typeface="Arial" charset="0"/>
              <a:buNone/>
              <a:defRPr/>
            </a:pPr>
            <a:endParaRPr lang="en-US" sz="1400" dirty="0">
              <a:latin typeface="+mn-lt"/>
              <a:cs typeface="+mn-cs"/>
            </a:endParaRPr>
          </a:p>
        </p:txBody>
      </p:sp>
      <p:sp>
        <p:nvSpPr>
          <p:cNvPr id="24" name="Text Placeholder 3"/>
          <p:cNvSpPr txBox="1">
            <a:spLocks/>
          </p:cNvSpPr>
          <p:nvPr/>
        </p:nvSpPr>
        <p:spPr bwMode="auto">
          <a:xfrm>
            <a:off x="609600" y="5943600"/>
            <a:ext cx="5105400" cy="396875"/>
          </a:xfrm>
          <a:prstGeom prst="rect">
            <a:avLst/>
          </a:prstGeom>
          <a:noFill/>
          <a:ln w="9525">
            <a:noFill/>
            <a:miter lim="800000"/>
            <a:headEnd/>
            <a:tailEnd/>
          </a:ln>
        </p:spPr>
        <p:txBody>
          <a:bodyPr/>
          <a:lstStyle/>
          <a:p>
            <a:pPr>
              <a:spcBef>
                <a:spcPct val="20000"/>
              </a:spcBef>
            </a:pPr>
            <a:r>
              <a:rPr lang="en-US" sz="2000" b="1">
                <a:latin typeface="Calibri" pitchFamily="34" charset="0"/>
              </a:rPr>
              <a:t>Drinking water purification system</a:t>
            </a:r>
          </a:p>
        </p:txBody>
      </p:sp>
      <p:pic>
        <p:nvPicPr>
          <p:cNvPr id="132104" name="Picture Placeholder 17" descr="_25A1627.JPG"/>
          <p:cNvPicPr>
            <a:picLocks noChangeAspect="1"/>
          </p:cNvPicPr>
          <p:nvPr/>
        </p:nvPicPr>
        <p:blipFill>
          <a:blip r:embed="rId3" cstate="print"/>
          <a:srcRect/>
          <a:stretch>
            <a:fillRect/>
          </a:stretch>
        </p:blipFill>
        <p:spPr bwMode="auto">
          <a:xfrm>
            <a:off x="685800" y="688975"/>
            <a:ext cx="7772400" cy="5178425"/>
          </a:xfrm>
          <a:prstGeom prst="rect">
            <a:avLst/>
          </a:prstGeom>
          <a:noFill/>
          <a:ln w="9525">
            <a:noFill/>
            <a:miter lim="800000"/>
            <a:headEnd/>
            <a:tailEnd/>
          </a:ln>
        </p:spPr>
      </p:pic>
      <p:sp>
        <p:nvSpPr>
          <p:cNvPr id="11" name="Text Placeholder 3"/>
          <p:cNvSpPr txBox="1">
            <a:spLocks/>
          </p:cNvSpPr>
          <p:nvPr/>
        </p:nvSpPr>
        <p:spPr bwMode="auto">
          <a:xfrm>
            <a:off x="3048000" y="6461125"/>
            <a:ext cx="3213100" cy="396875"/>
          </a:xfrm>
          <a:prstGeom prst="rect">
            <a:avLst/>
          </a:prstGeom>
          <a:noFill/>
          <a:ln w="9525">
            <a:noFill/>
            <a:miter lim="800000"/>
            <a:headEnd/>
            <a:tailEnd/>
          </a:ln>
        </p:spPr>
        <p:txBody>
          <a:bodyPr/>
          <a:lstStyle/>
          <a:p>
            <a:pPr algn="ctr">
              <a:spcBef>
                <a:spcPct val="20000"/>
              </a:spcBef>
              <a:buFont typeface="Arial" charset="0"/>
              <a:buNone/>
            </a:pPr>
            <a:r>
              <a:rPr lang="en-US" sz="2400" b="1">
                <a:solidFill>
                  <a:srgbClr val="000099"/>
                </a:solidFill>
                <a:latin typeface="Arial Black" pitchFamily="34" charset="0"/>
              </a:rPr>
              <a:t>Health &amp; Safety</a:t>
            </a:r>
          </a:p>
        </p:txBody>
      </p:sp>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 Placeholder 3"/>
          <p:cNvSpPr txBox="1">
            <a:spLocks/>
          </p:cNvSpPr>
          <p:nvPr/>
        </p:nvSpPr>
        <p:spPr bwMode="auto">
          <a:xfrm>
            <a:off x="762000" y="6172200"/>
            <a:ext cx="3213100" cy="395288"/>
          </a:xfrm>
          <a:prstGeom prst="rect">
            <a:avLst/>
          </a:prstGeom>
          <a:noFill/>
          <a:ln w="9525">
            <a:noFill/>
            <a:miter lim="800000"/>
            <a:headEnd/>
            <a:tailEnd/>
          </a:ln>
        </p:spPr>
        <p:txBody>
          <a:bodyPr/>
          <a:lstStyle/>
          <a:p>
            <a:pPr>
              <a:spcBef>
                <a:spcPct val="20000"/>
              </a:spcBef>
              <a:buFont typeface="Arial" charset="0"/>
              <a:buNone/>
              <a:defRPr/>
            </a:pPr>
            <a:endParaRPr lang="en-US" sz="1400" dirty="0">
              <a:latin typeface="+mn-lt"/>
              <a:cs typeface="+mn-cs"/>
            </a:endParaRPr>
          </a:p>
        </p:txBody>
      </p:sp>
      <p:sp>
        <p:nvSpPr>
          <p:cNvPr id="133125" name="Text Placeholder 3"/>
          <p:cNvSpPr txBox="1">
            <a:spLocks/>
          </p:cNvSpPr>
          <p:nvPr/>
        </p:nvSpPr>
        <p:spPr bwMode="auto">
          <a:xfrm>
            <a:off x="685800" y="6156325"/>
            <a:ext cx="7772400" cy="396875"/>
          </a:xfrm>
          <a:prstGeom prst="rect">
            <a:avLst/>
          </a:prstGeom>
          <a:noFill/>
          <a:ln w="9525">
            <a:noFill/>
            <a:miter lim="800000"/>
            <a:headEnd/>
            <a:tailEnd/>
          </a:ln>
        </p:spPr>
        <p:txBody>
          <a:bodyPr/>
          <a:lstStyle/>
          <a:p>
            <a:pPr>
              <a:spcBef>
                <a:spcPct val="20000"/>
              </a:spcBef>
            </a:pPr>
            <a:r>
              <a:rPr lang="en-US" sz="1800" b="1"/>
              <a:t>Pure Drinking water Available on each floor</a:t>
            </a:r>
          </a:p>
        </p:txBody>
      </p:sp>
      <p:pic>
        <p:nvPicPr>
          <p:cNvPr id="12" name="Picture 6" descr="basin"/>
          <p:cNvPicPr>
            <a:picLocks noChangeAspect="1" noChangeArrowheads="1"/>
          </p:cNvPicPr>
          <p:nvPr/>
        </p:nvPicPr>
        <p:blipFill>
          <a:blip r:embed="rId3" cstate="print"/>
          <a:srcRect/>
          <a:stretch>
            <a:fillRect/>
          </a:stretch>
        </p:blipFill>
        <p:spPr bwMode="auto">
          <a:xfrm>
            <a:off x="685800" y="457200"/>
            <a:ext cx="7772400" cy="5632450"/>
          </a:xfrm>
          <a:prstGeom prst="rect">
            <a:avLst/>
          </a:prstGeom>
          <a:ln>
            <a:noFill/>
          </a:ln>
          <a:effectLst>
            <a:outerShdw blurRad="292100" dist="139700" dir="2700000" algn="tl" rotWithShape="0">
              <a:srgbClr val="333333">
                <a:alpha val="65000"/>
              </a:srgbClr>
            </a:outerShdw>
          </a:effectLst>
        </p:spPr>
      </p:pic>
      <p:sp>
        <p:nvSpPr>
          <p:cNvPr id="11" name="Text Placeholder 3"/>
          <p:cNvSpPr txBox="1">
            <a:spLocks/>
          </p:cNvSpPr>
          <p:nvPr/>
        </p:nvSpPr>
        <p:spPr bwMode="auto">
          <a:xfrm>
            <a:off x="3048000" y="6461125"/>
            <a:ext cx="3213100" cy="396875"/>
          </a:xfrm>
          <a:prstGeom prst="rect">
            <a:avLst/>
          </a:prstGeom>
          <a:noFill/>
          <a:ln w="9525">
            <a:noFill/>
            <a:miter lim="800000"/>
            <a:headEnd/>
            <a:tailEnd/>
          </a:ln>
        </p:spPr>
        <p:txBody>
          <a:bodyPr/>
          <a:lstStyle/>
          <a:p>
            <a:pPr algn="ctr">
              <a:spcBef>
                <a:spcPct val="20000"/>
              </a:spcBef>
              <a:buFont typeface="Arial" charset="0"/>
              <a:buNone/>
            </a:pPr>
            <a:r>
              <a:rPr lang="en-US" sz="2400" b="1">
                <a:solidFill>
                  <a:srgbClr val="000099"/>
                </a:solidFill>
                <a:latin typeface="Arial Black" pitchFamily="34" charset="0"/>
              </a:rPr>
              <a:t>Health &amp; Safety</a:t>
            </a:r>
          </a:p>
        </p:txBody>
      </p:sp>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3"/>
          <p:cNvSpPr txBox="1">
            <a:spLocks/>
          </p:cNvSpPr>
          <p:nvPr/>
        </p:nvSpPr>
        <p:spPr bwMode="auto">
          <a:xfrm>
            <a:off x="1219200" y="2057400"/>
            <a:ext cx="6248400" cy="2667000"/>
          </a:xfrm>
          <a:prstGeom prst="rect">
            <a:avLst/>
          </a:prstGeom>
          <a:noFill/>
          <a:ln w="9525">
            <a:noFill/>
            <a:miter lim="800000"/>
            <a:headEnd/>
            <a:tailEnd/>
          </a:ln>
        </p:spPr>
        <p:txBody>
          <a:bodyPr/>
          <a:lstStyle/>
          <a:p>
            <a:pPr algn="ctr">
              <a:spcBef>
                <a:spcPct val="20000"/>
              </a:spcBef>
              <a:buFont typeface="Arial" charset="0"/>
              <a:buNone/>
            </a:pPr>
            <a:r>
              <a:rPr lang="en-US" sz="6600" b="1" dirty="0">
                <a:solidFill>
                  <a:srgbClr val="000099"/>
                </a:solidFill>
                <a:latin typeface="Arial Black" pitchFamily="34" charset="0"/>
              </a:rPr>
              <a:t>Management</a:t>
            </a:r>
          </a:p>
          <a:p>
            <a:pPr algn="ctr">
              <a:spcBef>
                <a:spcPct val="20000"/>
              </a:spcBef>
              <a:buFont typeface="Arial" charset="0"/>
              <a:buNone/>
            </a:pPr>
            <a:r>
              <a:rPr lang="en-US" sz="6600" b="1" dirty="0">
                <a:solidFill>
                  <a:srgbClr val="000099"/>
                </a:solidFill>
                <a:latin typeface="Arial Black" pitchFamily="34" charset="0"/>
              </a:rPr>
              <a:t>System</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71681" name="Picture Placeholder 17" descr="_25A1627.JPG"/>
          <p:cNvPicPr>
            <a:picLocks noGrp="1" noChangeAspect="1"/>
          </p:cNvPicPr>
          <p:nvPr>
            <p:ph type="pic" idx="1"/>
          </p:nvPr>
        </p:nvPicPr>
        <p:blipFill>
          <a:blip r:embed="rId3" cstate="print"/>
          <a:srcRect/>
          <a:stretch>
            <a:fillRect/>
          </a:stretch>
        </p:blipFill>
        <p:spPr>
          <a:xfrm>
            <a:off x="266047" y="228600"/>
            <a:ext cx="4344705" cy="2895600"/>
          </a:xfrm>
        </p:spPr>
      </p:pic>
      <p:sp>
        <p:nvSpPr>
          <p:cNvPr id="71682" name="Text Placeholder 3"/>
          <p:cNvSpPr>
            <a:spLocks noGrp="1"/>
          </p:cNvSpPr>
          <p:nvPr>
            <p:ph type="body" sz="half" idx="2"/>
          </p:nvPr>
        </p:nvSpPr>
        <p:spPr>
          <a:xfrm>
            <a:off x="825499" y="4160518"/>
            <a:ext cx="3785253" cy="395286"/>
          </a:xfrm>
        </p:spPr>
        <p:txBody>
          <a:bodyPr/>
          <a:lstStyle/>
          <a:p>
            <a:pPr eaLnBrk="1" hangingPunct="1"/>
            <a:r>
              <a:rPr lang="en-US" sz="2000" b="1" dirty="0"/>
              <a:t>Electronic Attendance &amp; Payroll System ensuring workers transparent salary.</a:t>
            </a:r>
          </a:p>
        </p:txBody>
      </p:sp>
      <p:sp>
        <p:nvSpPr>
          <p:cNvPr id="22" name="Text Placeholder 3"/>
          <p:cNvSpPr txBox="1">
            <a:spLocks/>
          </p:cNvSpPr>
          <p:nvPr/>
        </p:nvSpPr>
        <p:spPr bwMode="auto">
          <a:xfrm>
            <a:off x="825500" y="6034088"/>
            <a:ext cx="3213100" cy="395287"/>
          </a:xfrm>
          <a:prstGeom prst="rect">
            <a:avLst/>
          </a:prstGeom>
          <a:noFill/>
          <a:ln w="9525">
            <a:noFill/>
            <a:miter lim="800000"/>
            <a:headEnd/>
            <a:tailEnd/>
          </a:ln>
        </p:spPr>
        <p:txBody>
          <a:bodyPr/>
          <a:lstStyle/>
          <a:p>
            <a:pPr>
              <a:spcBef>
                <a:spcPct val="20000"/>
              </a:spcBef>
              <a:buFont typeface="Arial" charset="0"/>
              <a:buNone/>
              <a:defRPr/>
            </a:pPr>
            <a:endParaRPr lang="en-US" sz="1400" dirty="0">
              <a:latin typeface="+mn-lt"/>
              <a:cs typeface="+mn-cs"/>
            </a:endParaRPr>
          </a:p>
        </p:txBody>
      </p:sp>
      <p:sp>
        <p:nvSpPr>
          <p:cNvPr id="11" name="Text Placeholder 3"/>
          <p:cNvSpPr txBox="1">
            <a:spLocks/>
          </p:cNvSpPr>
          <p:nvPr/>
        </p:nvSpPr>
        <p:spPr bwMode="auto">
          <a:xfrm>
            <a:off x="2438400" y="6461125"/>
            <a:ext cx="4191000" cy="396875"/>
          </a:xfrm>
          <a:prstGeom prst="rect">
            <a:avLst/>
          </a:prstGeom>
          <a:noFill/>
          <a:ln w="9525">
            <a:noFill/>
            <a:miter lim="800000"/>
            <a:headEnd/>
            <a:tailEnd/>
          </a:ln>
        </p:spPr>
        <p:txBody>
          <a:bodyPr/>
          <a:lstStyle/>
          <a:p>
            <a:pPr algn="ctr">
              <a:spcBef>
                <a:spcPct val="20000"/>
              </a:spcBef>
              <a:buFont typeface="Arial" charset="0"/>
              <a:buNone/>
            </a:pPr>
            <a:r>
              <a:rPr lang="en-US" sz="2400" b="1">
                <a:solidFill>
                  <a:srgbClr val="000099"/>
                </a:solidFill>
                <a:latin typeface="Arial Black" pitchFamily="34" charset="0"/>
              </a:rPr>
              <a:t>Management System</a:t>
            </a:r>
          </a:p>
        </p:txBody>
      </p:sp>
      <p:pic>
        <p:nvPicPr>
          <p:cNvPr id="2" name="Picture Placeholder 17" descr="_25A1627.JPG">
            <a:extLst>
              <a:ext uri="{FF2B5EF4-FFF2-40B4-BE49-F238E27FC236}">
                <a16:creationId xmlns:a16="http://schemas.microsoft.com/office/drawing/2014/main" id="{291A6EC8-BE07-CB6D-3E88-915BA6CA8479}"/>
              </a:ext>
            </a:extLst>
          </p:cNvPr>
          <p:cNvPicPr>
            <a:picLocks noChangeAspect="1"/>
          </p:cNvPicPr>
          <p:nvPr/>
        </p:nvPicPr>
        <p:blipFill>
          <a:blip r:embed="rId4" cstate="print"/>
          <a:srcRect/>
          <a:stretch>
            <a:fillRect/>
          </a:stretch>
        </p:blipFill>
        <p:spPr bwMode="auto">
          <a:xfrm>
            <a:off x="4517335" y="3149324"/>
            <a:ext cx="4195124" cy="3175276"/>
          </a:xfrm>
          <a:prstGeom prst="rect">
            <a:avLst/>
          </a:prstGeom>
          <a:noFill/>
          <a:ln w="9525">
            <a:noFill/>
            <a:miter lim="800000"/>
            <a:headEnd/>
            <a:tailEnd/>
          </a:ln>
        </p:spPr>
      </p:pic>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3" name="Picture Placeholder 17" descr="_25A1627.JPG"/>
          <p:cNvPicPr>
            <a:picLocks noChangeAspect="1"/>
          </p:cNvPicPr>
          <p:nvPr/>
        </p:nvPicPr>
        <p:blipFill>
          <a:blip r:embed="rId3" cstate="print"/>
          <a:srcRect/>
          <a:stretch>
            <a:fillRect/>
          </a:stretch>
        </p:blipFill>
        <p:spPr bwMode="auto">
          <a:xfrm>
            <a:off x="609600" y="533400"/>
            <a:ext cx="8001000" cy="5329238"/>
          </a:xfrm>
          <a:prstGeom prst="rect">
            <a:avLst/>
          </a:prstGeom>
          <a:noFill/>
          <a:ln w="9525">
            <a:noFill/>
            <a:miter lim="800000"/>
            <a:headEnd/>
            <a:tailEnd/>
          </a:ln>
        </p:spPr>
      </p:pic>
      <p:sp>
        <p:nvSpPr>
          <p:cNvPr id="22" name="Text Placeholder 3"/>
          <p:cNvSpPr txBox="1">
            <a:spLocks/>
          </p:cNvSpPr>
          <p:nvPr/>
        </p:nvSpPr>
        <p:spPr bwMode="auto">
          <a:xfrm>
            <a:off x="825500" y="6034088"/>
            <a:ext cx="3213100" cy="395287"/>
          </a:xfrm>
          <a:prstGeom prst="rect">
            <a:avLst/>
          </a:prstGeom>
          <a:noFill/>
          <a:ln w="9525">
            <a:noFill/>
            <a:miter lim="800000"/>
            <a:headEnd/>
            <a:tailEnd/>
          </a:ln>
        </p:spPr>
        <p:txBody>
          <a:bodyPr/>
          <a:lstStyle/>
          <a:p>
            <a:pPr>
              <a:spcBef>
                <a:spcPct val="20000"/>
              </a:spcBef>
              <a:buFont typeface="Arial" charset="0"/>
              <a:buNone/>
              <a:defRPr/>
            </a:pPr>
            <a:endParaRPr lang="en-US" sz="1400" dirty="0">
              <a:latin typeface="+mn-lt"/>
              <a:cs typeface="+mn-cs"/>
            </a:endParaRPr>
          </a:p>
        </p:txBody>
      </p:sp>
      <p:sp>
        <p:nvSpPr>
          <p:cNvPr id="24" name="Text Placeholder 3"/>
          <p:cNvSpPr txBox="1">
            <a:spLocks/>
          </p:cNvSpPr>
          <p:nvPr/>
        </p:nvSpPr>
        <p:spPr bwMode="auto">
          <a:xfrm>
            <a:off x="381000" y="5943600"/>
            <a:ext cx="8382000" cy="396875"/>
          </a:xfrm>
          <a:prstGeom prst="rect">
            <a:avLst/>
          </a:prstGeom>
          <a:noFill/>
          <a:ln w="9525">
            <a:noFill/>
            <a:miter lim="800000"/>
            <a:headEnd/>
            <a:tailEnd/>
          </a:ln>
        </p:spPr>
        <p:txBody>
          <a:bodyPr/>
          <a:lstStyle/>
          <a:p>
            <a:pPr>
              <a:spcBef>
                <a:spcPct val="20000"/>
              </a:spcBef>
            </a:pPr>
            <a:r>
              <a:rPr lang="en-US" sz="1800" b="1"/>
              <a:t>Notice Board allowing workers to aware about company policy &amp; labor law.</a:t>
            </a:r>
            <a:endParaRPr lang="en-US" sz="1800" b="1">
              <a:latin typeface="Calibri" pitchFamily="34" charset="0"/>
            </a:endParaRPr>
          </a:p>
        </p:txBody>
      </p:sp>
      <p:sp>
        <p:nvSpPr>
          <p:cNvPr id="11" name="Text Placeholder 3"/>
          <p:cNvSpPr txBox="1">
            <a:spLocks/>
          </p:cNvSpPr>
          <p:nvPr/>
        </p:nvSpPr>
        <p:spPr bwMode="auto">
          <a:xfrm>
            <a:off x="2438400" y="6461125"/>
            <a:ext cx="4191000" cy="396875"/>
          </a:xfrm>
          <a:prstGeom prst="rect">
            <a:avLst/>
          </a:prstGeom>
          <a:noFill/>
          <a:ln w="9525">
            <a:noFill/>
            <a:miter lim="800000"/>
            <a:headEnd/>
            <a:tailEnd/>
          </a:ln>
        </p:spPr>
        <p:txBody>
          <a:bodyPr/>
          <a:lstStyle/>
          <a:p>
            <a:pPr algn="ctr">
              <a:spcBef>
                <a:spcPct val="20000"/>
              </a:spcBef>
              <a:buFont typeface="Arial" charset="0"/>
              <a:buNone/>
            </a:pPr>
            <a:r>
              <a:rPr lang="en-US" sz="2400" b="1">
                <a:solidFill>
                  <a:srgbClr val="000099"/>
                </a:solidFill>
                <a:latin typeface="Arial Black" pitchFamily="34" charset="0"/>
              </a:rPr>
              <a:t>Management System</a:t>
            </a:r>
          </a:p>
        </p:txBody>
      </p:sp>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 Placeholder 3"/>
          <p:cNvSpPr txBox="1">
            <a:spLocks/>
          </p:cNvSpPr>
          <p:nvPr/>
        </p:nvSpPr>
        <p:spPr bwMode="auto">
          <a:xfrm>
            <a:off x="825500" y="6034088"/>
            <a:ext cx="3213100" cy="395287"/>
          </a:xfrm>
          <a:prstGeom prst="rect">
            <a:avLst/>
          </a:prstGeom>
          <a:noFill/>
          <a:ln w="9525">
            <a:noFill/>
            <a:miter lim="800000"/>
            <a:headEnd/>
            <a:tailEnd/>
          </a:ln>
        </p:spPr>
        <p:txBody>
          <a:bodyPr/>
          <a:lstStyle/>
          <a:p>
            <a:pPr>
              <a:spcBef>
                <a:spcPct val="20000"/>
              </a:spcBef>
              <a:buFont typeface="Arial" charset="0"/>
              <a:buNone/>
              <a:defRPr/>
            </a:pPr>
            <a:endParaRPr lang="en-US" sz="1400" dirty="0">
              <a:latin typeface="+mn-lt"/>
              <a:cs typeface="+mn-cs"/>
            </a:endParaRPr>
          </a:p>
        </p:txBody>
      </p:sp>
      <p:pic>
        <p:nvPicPr>
          <p:cNvPr id="136201" name="Picture Placeholder 17" descr="_25A1627.JPG"/>
          <p:cNvPicPr>
            <a:picLocks noChangeAspect="1"/>
          </p:cNvPicPr>
          <p:nvPr/>
        </p:nvPicPr>
        <p:blipFill>
          <a:blip r:embed="rId3" cstate="print"/>
          <a:srcRect/>
          <a:stretch>
            <a:fillRect/>
          </a:stretch>
        </p:blipFill>
        <p:spPr bwMode="auto">
          <a:xfrm>
            <a:off x="609600" y="685800"/>
            <a:ext cx="8001000" cy="5329238"/>
          </a:xfrm>
          <a:prstGeom prst="rect">
            <a:avLst/>
          </a:prstGeom>
          <a:noFill/>
          <a:ln w="9525">
            <a:noFill/>
            <a:miter lim="800000"/>
            <a:headEnd/>
            <a:tailEnd/>
          </a:ln>
        </p:spPr>
      </p:pic>
      <p:sp>
        <p:nvSpPr>
          <p:cNvPr id="136202" name="Text Placeholder 3"/>
          <p:cNvSpPr txBox="1">
            <a:spLocks/>
          </p:cNvSpPr>
          <p:nvPr/>
        </p:nvSpPr>
        <p:spPr bwMode="auto">
          <a:xfrm>
            <a:off x="609600" y="6096000"/>
            <a:ext cx="8077200" cy="396875"/>
          </a:xfrm>
          <a:prstGeom prst="rect">
            <a:avLst/>
          </a:prstGeom>
          <a:noFill/>
          <a:ln w="9525">
            <a:noFill/>
            <a:miter lim="800000"/>
            <a:headEnd/>
            <a:tailEnd/>
          </a:ln>
        </p:spPr>
        <p:txBody>
          <a:bodyPr/>
          <a:lstStyle/>
          <a:p>
            <a:pPr>
              <a:spcBef>
                <a:spcPct val="20000"/>
              </a:spcBef>
            </a:pPr>
            <a:r>
              <a:rPr lang="en-US" sz="1800" b="1"/>
              <a:t>Security Checking before loading goods for shipping</a:t>
            </a:r>
          </a:p>
        </p:txBody>
      </p:sp>
      <p:sp>
        <p:nvSpPr>
          <p:cNvPr id="11" name="Text Placeholder 3"/>
          <p:cNvSpPr txBox="1">
            <a:spLocks/>
          </p:cNvSpPr>
          <p:nvPr/>
        </p:nvSpPr>
        <p:spPr bwMode="auto">
          <a:xfrm>
            <a:off x="2438400" y="6461125"/>
            <a:ext cx="4191000" cy="396875"/>
          </a:xfrm>
          <a:prstGeom prst="rect">
            <a:avLst/>
          </a:prstGeom>
          <a:noFill/>
          <a:ln w="9525">
            <a:noFill/>
            <a:miter lim="800000"/>
            <a:headEnd/>
            <a:tailEnd/>
          </a:ln>
        </p:spPr>
        <p:txBody>
          <a:bodyPr/>
          <a:lstStyle/>
          <a:p>
            <a:pPr algn="ctr">
              <a:spcBef>
                <a:spcPct val="20000"/>
              </a:spcBef>
              <a:buFont typeface="Arial" charset="0"/>
              <a:buNone/>
            </a:pPr>
            <a:r>
              <a:rPr lang="en-US" sz="2400" b="1">
                <a:solidFill>
                  <a:srgbClr val="000099"/>
                </a:solidFill>
                <a:latin typeface="Arial Black" pitchFamily="34" charset="0"/>
              </a:rPr>
              <a:t>Management System</a:t>
            </a:r>
          </a:p>
        </p:txBody>
      </p:sp>
    </p:spTree>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 name="Text Placeholder 3"/>
          <p:cNvSpPr txBox="1">
            <a:spLocks/>
          </p:cNvSpPr>
          <p:nvPr/>
        </p:nvSpPr>
        <p:spPr bwMode="auto">
          <a:xfrm>
            <a:off x="825500" y="6034088"/>
            <a:ext cx="3213100" cy="395287"/>
          </a:xfrm>
          <a:prstGeom prst="rect">
            <a:avLst/>
          </a:prstGeom>
          <a:noFill/>
          <a:ln w="9525">
            <a:noFill/>
            <a:miter lim="800000"/>
            <a:headEnd/>
            <a:tailEnd/>
          </a:ln>
        </p:spPr>
        <p:txBody>
          <a:bodyPr/>
          <a:lstStyle/>
          <a:p>
            <a:pPr>
              <a:spcBef>
                <a:spcPct val="20000"/>
              </a:spcBef>
              <a:buFont typeface="Arial" charset="0"/>
              <a:buNone/>
              <a:defRPr/>
            </a:pPr>
            <a:endParaRPr lang="en-US" sz="1400" dirty="0">
              <a:latin typeface="+mn-lt"/>
              <a:cs typeface="+mn-cs"/>
            </a:endParaRPr>
          </a:p>
        </p:txBody>
      </p:sp>
      <p:sp>
        <p:nvSpPr>
          <p:cNvPr id="14" name="Text Placeholder 3"/>
          <p:cNvSpPr txBox="1">
            <a:spLocks/>
          </p:cNvSpPr>
          <p:nvPr/>
        </p:nvSpPr>
        <p:spPr bwMode="auto">
          <a:xfrm>
            <a:off x="533400" y="5943600"/>
            <a:ext cx="8610600" cy="396875"/>
          </a:xfrm>
          <a:prstGeom prst="rect">
            <a:avLst/>
          </a:prstGeom>
          <a:noFill/>
          <a:ln w="9525">
            <a:noFill/>
            <a:miter lim="800000"/>
            <a:headEnd/>
            <a:tailEnd/>
          </a:ln>
        </p:spPr>
        <p:txBody>
          <a:bodyPr/>
          <a:lstStyle/>
          <a:p>
            <a:pPr>
              <a:spcBef>
                <a:spcPct val="20000"/>
              </a:spcBef>
              <a:buFont typeface="Arial" charset="0"/>
              <a:buNone/>
            </a:pPr>
            <a:r>
              <a:rPr lang="en-US" sz="2000" b="1" dirty="0">
                <a:latin typeface="Calibri" pitchFamily="34" charset="0"/>
              </a:rPr>
              <a:t>Environment Management System Training done monthly on several subject</a:t>
            </a:r>
          </a:p>
        </p:txBody>
      </p:sp>
      <p:pic>
        <p:nvPicPr>
          <p:cNvPr id="72714" name="Picture 14" descr="C:\Users\Sumon\Desktop\Mid Management\DSC06331.JPG"/>
          <p:cNvPicPr>
            <a:picLocks noChangeAspect="1" noChangeArrowheads="1"/>
          </p:cNvPicPr>
          <p:nvPr/>
        </p:nvPicPr>
        <p:blipFill>
          <a:blip r:embed="rId3" cstate="print"/>
          <a:srcRect/>
          <a:stretch>
            <a:fillRect/>
          </a:stretch>
        </p:blipFill>
        <p:spPr bwMode="auto">
          <a:xfrm>
            <a:off x="609600" y="685800"/>
            <a:ext cx="8077200" cy="5105400"/>
          </a:xfrm>
          <a:prstGeom prst="rect">
            <a:avLst/>
          </a:prstGeom>
          <a:noFill/>
          <a:ln w="9525">
            <a:noFill/>
            <a:miter lim="800000"/>
            <a:headEnd/>
            <a:tailEnd/>
          </a:ln>
        </p:spPr>
      </p:pic>
      <p:sp>
        <p:nvSpPr>
          <p:cNvPr id="11" name="Text Placeholder 3"/>
          <p:cNvSpPr txBox="1">
            <a:spLocks/>
          </p:cNvSpPr>
          <p:nvPr/>
        </p:nvSpPr>
        <p:spPr bwMode="auto">
          <a:xfrm>
            <a:off x="2438400" y="6461125"/>
            <a:ext cx="4191000" cy="396875"/>
          </a:xfrm>
          <a:prstGeom prst="rect">
            <a:avLst/>
          </a:prstGeom>
          <a:noFill/>
          <a:ln w="9525">
            <a:noFill/>
            <a:miter lim="800000"/>
            <a:headEnd/>
            <a:tailEnd/>
          </a:ln>
        </p:spPr>
        <p:txBody>
          <a:bodyPr/>
          <a:lstStyle/>
          <a:p>
            <a:pPr algn="ctr">
              <a:spcBef>
                <a:spcPct val="20000"/>
              </a:spcBef>
              <a:buFont typeface="Arial" charset="0"/>
              <a:buNone/>
            </a:pPr>
            <a:r>
              <a:rPr lang="en-US" sz="2400" b="1">
                <a:solidFill>
                  <a:srgbClr val="000099"/>
                </a:solidFill>
                <a:latin typeface="Arial Black" pitchFamily="34" charset="0"/>
              </a:rPr>
              <a:t>Management System</a:t>
            </a:r>
          </a:p>
        </p:txBody>
      </p:sp>
    </p:spTree>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218" name="Picture Placeholder 17" descr="_25A1627.JPG"/>
          <p:cNvPicPr>
            <a:picLocks noChangeAspect="1"/>
          </p:cNvPicPr>
          <p:nvPr/>
        </p:nvPicPr>
        <p:blipFill>
          <a:blip r:embed="rId3" cstate="print"/>
          <a:srcRect/>
          <a:stretch>
            <a:fillRect/>
          </a:stretch>
        </p:blipFill>
        <p:spPr bwMode="auto">
          <a:xfrm>
            <a:off x="609600" y="533400"/>
            <a:ext cx="7924800" cy="5278438"/>
          </a:xfrm>
          <a:prstGeom prst="rect">
            <a:avLst/>
          </a:prstGeom>
          <a:noFill/>
          <a:ln w="9525">
            <a:noFill/>
            <a:miter lim="800000"/>
            <a:headEnd/>
            <a:tailEnd/>
          </a:ln>
        </p:spPr>
      </p:pic>
      <p:sp>
        <p:nvSpPr>
          <p:cNvPr id="22" name="Text Placeholder 3"/>
          <p:cNvSpPr txBox="1">
            <a:spLocks/>
          </p:cNvSpPr>
          <p:nvPr/>
        </p:nvSpPr>
        <p:spPr bwMode="auto">
          <a:xfrm>
            <a:off x="825500" y="6034088"/>
            <a:ext cx="3213100" cy="395287"/>
          </a:xfrm>
          <a:prstGeom prst="rect">
            <a:avLst/>
          </a:prstGeom>
          <a:noFill/>
          <a:ln w="9525">
            <a:noFill/>
            <a:miter lim="800000"/>
            <a:headEnd/>
            <a:tailEnd/>
          </a:ln>
        </p:spPr>
        <p:txBody>
          <a:bodyPr/>
          <a:lstStyle/>
          <a:p>
            <a:pPr>
              <a:spcBef>
                <a:spcPct val="20000"/>
              </a:spcBef>
              <a:buFont typeface="Arial" charset="0"/>
              <a:buNone/>
              <a:defRPr/>
            </a:pPr>
            <a:endParaRPr lang="en-US" sz="1400" dirty="0">
              <a:latin typeface="+mn-lt"/>
              <a:cs typeface="+mn-cs"/>
            </a:endParaRPr>
          </a:p>
        </p:txBody>
      </p:sp>
      <p:sp>
        <p:nvSpPr>
          <p:cNvPr id="137220" name="Text Placeholder 3"/>
          <p:cNvSpPr txBox="1">
            <a:spLocks/>
          </p:cNvSpPr>
          <p:nvPr/>
        </p:nvSpPr>
        <p:spPr bwMode="auto">
          <a:xfrm>
            <a:off x="685800" y="5943600"/>
            <a:ext cx="5562600" cy="396875"/>
          </a:xfrm>
          <a:prstGeom prst="rect">
            <a:avLst/>
          </a:prstGeom>
          <a:noFill/>
          <a:ln w="9525">
            <a:noFill/>
            <a:miter lim="800000"/>
            <a:headEnd/>
            <a:tailEnd/>
          </a:ln>
        </p:spPr>
        <p:txBody>
          <a:bodyPr/>
          <a:lstStyle/>
          <a:p>
            <a:r>
              <a:rPr lang="en-US" sz="1800" b="1" dirty="0"/>
              <a:t>New Worker Orientation done after recruitment </a:t>
            </a:r>
          </a:p>
        </p:txBody>
      </p:sp>
      <p:sp>
        <p:nvSpPr>
          <p:cNvPr id="11" name="Text Placeholder 3"/>
          <p:cNvSpPr txBox="1">
            <a:spLocks/>
          </p:cNvSpPr>
          <p:nvPr/>
        </p:nvSpPr>
        <p:spPr bwMode="auto">
          <a:xfrm>
            <a:off x="2438400" y="6461125"/>
            <a:ext cx="4191000" cy="396875"/>
          </a:xfrm>
          <a:prstGeom prst="rect">
            <a:avLst/>
          </a:prstGeom>
          <a:noFill/>
          <a:ln w="9525">
            <a:noFill/>
            <a:miter lim="800000"/>
            <a:headEnd/>
            <a:tailEnd/>
          </a:ln>
        </p:spPr>
        <p:txBody>
          <a:bodyPr/>
          <a:lstStyle/>
          <a:p>
            <a:pPr algn="ctr">
              <a:spcBef>
                <a:spcPct val="20000"/>
              </a:spcBef>
              <a:buFont typeface="Arial" charset="0"/>
              <a:buNone/>
            </a:pPr>
            <a:r>
              <a:rPr lang="en-US" sz="2400" b="1">
                <a:solidFill>
                  <a:srgbClr val="000099"/>
                </a:solidFill>
                <a:latin typeface="Arial Black" pitchFamily="34" charset="0"/>
              </a:rPr>
              <a:t>Management System</a:t>
            </a:r>
          </a:p>
        </p:txBody>
      </p:sp>
    </p:spTree>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71" name="Text Placeholder 3"/>
          <p:cNvSpPr txBox="1">
            <a:spLocks/>
          </p:cNvSpPr>
          <p:nvPr/>
        </p:nvSpPr>
        <p:spPr bwMode="auto">
          <a:xfrm>
            <a:off x="609600" y="6096000"/>
            <a:ext cx="8001000" cy="396875"/>
          </a:xfrm>
          <a:prstGeom prst="rect">
            <a:avLst/>
          </a:prstGeom>
          <a:noFill/>
          <a:ln w="9525">
            <a:noFill/>
            <a:miter lim="800000"/>
            <a:headEnd/>
            <a:tailEnd/>
          </a:ln>
        </p:spPr>
        <p:txBody>
          <a:bodyPr/>
          <a:lstStyle/>
          <a:p>
            <a:pPr>
              <a:spcBef>
                <a:spcPct val="20000"/>
              </a:spcBef>
            </a:pPr>
            <a:r>
              <a:rPr lang="en-US" sz="1800" b="1" dirty="0"/>
              <a:t>Security Awareness Training quarterly  </a:t>
            </a:r>
          </a:p>
        </p:txBody>
      </p:sp>
      <p:pic>
        <p:nvPicPr>
          <p:cNvPr id="12" name="Picture 6" descr="basin"/>
          <p:cNvPicPr>
            <a:picLocks noChangeAspect="1" noChangeArrowheads="1"/>
          </p:cNvPicPr>
          <p:nvPr/>
        </p:nvPicPr>
        <p:blipFill>
          <a:blip r:embed="rId3" cstate="print"/>
          <a:stretch>
            <a:fillRect/>
          </a:stretch>
        </p:blipFill>
        <p:spPr bwMode="auto">
          <a:xfrm>
            <a:off x="652693" y="723367"/>
            <a:ext cx="7929178" cy="5283509"/>
          </a:xfrm>
          <a:prstGeom prst="rect">
            <a:avLst/>
          </a:prstGeom>
          <a:noFill/>
          <a:ln w="88900" cap="sq">
            <a:noFill/>
            <a:miter lim="800000"/>
          </a:ln>
          <a:effectLst/>
          <a:scene3d>
            <a:camera prst="orthographicFront"/>
            <a:lightRig rig="twoPt" dir="t">
              <a:rot lat="0" lon="0" rev="7200000"/>
            </a:lightRig>
          </a:scene3d>
          <a:sp3d>
            <a:bevelT w="25400" h="19050"/>
            <a:contourClr>
              <a:srgbClr val="FFFFFF"/>
            </a:contourClr>
          </a:sp3d>
        </p:spPr>
      </p:pic>
      <p:sp>
        <p:nvSpPr>
          <p:cNvPr id="11" name="Text Placeholder 3"/>
          <p:cNvSpPr txBox="1">
            <a:spLocks/>
          </p:cNvSpPr>
          <p:nvPr/>
        </p:nvSpPr>
        <p:spPr bwMode="auto">
          <a:xfrm>
            <a:off x="2438400" y="6461125"/>
            <a:ext cx="4191000" cy="396875"/>
          </a:xfrm>
          <a:prstGeom prst="rect">
            <a:avLst/>
          </a:prstGeom>
          <a:noFill/>
          <a:ln w="9525">
            <a:noFill/>
            <a:miter lim="800000"/>
            <a:headEnd/>
            <a:tailEnd/>
          </a:ln>
        </p:spPr>
        <p:txBody>
          <a:bodyPr/>
          <a:lstStyle/>
          <a:p>
            <a:pPr algn="ctr">
              <a:spcBef>
                <a:spcPct val="20000"/>
              </a:spcBef>
              <a:buFont typeface="Arial" charset="0"/>
              <a:buNone/>
            </a:pPr>
            <a:r>
              <a:rPr lang="en-US" sz="2400" b="1">
                <a:solidFill>
                  <a:srgbClr val="000099"/>
                </a:solidFill>
                <a:latin typeface="Arial Black" pitchFamily="34" charset="0"/>
              </a:rPr>
              <a:t>Management System</a:t>
            </a:r>
          </a:p>
        </p:txBody>
      </p:sp>
    </p:spTree>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3" name="Picture Placeholder 17" descr="_25A1627.JP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191000" y="4294188"/>
            <a:ext cx="4419600" cy="2182812"/>
          </a:xfrm>
          <a:prstGeom prst="rect">
            <a:avLst/>
          </a:prstGeom>
          <a:noFill/>
          <a:ln w="9525">
            <a:noFill/>
            <a:miter lim="800000"/>
            <a:headEnd/>
            <a:tailEnd/>
          </a:ln>
        </p:spPr>
      </p:pic>
      <p:sp>
        <p:nvSpPr>
          <p:cNvPr id="22" name="Text Placeholder 3"/>
          <p:cNvSpPr txBox="1">
            <a:spLocks/>
          </p:cNvSpPr>
          <p:nvPr/>
        </p:nvSpPr>
        <p:spPr bwMode="auto">
          <a:xfrm>
            <a:off x="825500" y="6034088"/>
            <a:ext cx="3213100" cy="395287"/>
          </a:xfrm>
          <a:prstGeom prst="rect">
            <a:avLst/>
          </a:prstGeom>
          <a:noFill/>
          <a:ln w="9525">
            <a:noFill/>
            <a:miter lim="800000"/>
            <a:headEnd/>
            <a:tailEnd/>
          </a:ln>
        </p:spPr>
        <p:txBody>
          <a:bodyPr/>
          <a:lstStyle/>
          <a:p>
            <a:pPr>
              <a:spcBef>
                <a:spcPct val="20000"/>
              </a:spcBef>
              <a:buFont typeface="Arial" charset="0"/>
              <a:buNone/>
              <a:defRPr/>
            </a:pPr>
            <a:endParaRPr lang="en-US" sz="1400" dirty="0">
              <a:latin typeface="+mn-lt"/>
              <a:cs typeface="+mn-cs"/>
            </a:endParaRPr>
          </a:p>
        </p:txBody>
      </p:sp>
      <p:sp>
        <p:nvSpPr>
          <p:cNvPr id="24" name="Text Placeholder 3"/>
          <p:cNvSpPr txBox="1">
            <a:spLocks/>
          </p:cNvSpPr>
          <p:nvPr/>
        </p:nvSpPr>
        <p:spPr bwMode="auto">
          <a:xfrm>
            <a:off x="533400" y="5105400"/>
            <a:ext cx="3581400" cy="838200"/>
          </a:xfrm>
          <a:prstGeom prst="rect">
            <a:avLst/>
          </a:prstGeom>
          <a:noFill/>
          <a:ln w="9525">
            <a:noFill/>
            <a:miter lim="800000"/>
            <a:headEnd/>
            <a:tailEnd/>
          </a:ln>
        </p:spPr>
        <p:txBody>
          <a:bodyPr/>
          <a:lstStyle/>
          <a:p>
            <a:pPr>
              <a:spcBef>
                <a:spcPct val="20000"/>
              </a:spcBef>
            </a:pPr>
            <a:r>
              <a:rPr lang="en-US" sz="2000" b="1" dirty="0"/>
              <a:t>First Aid Training done every two months</a:t>
            </a:r>
            <a:endParaRPr lang="en-US" sz="2000" b="1" dirty="0">
              <a:latin typeface="Calibri" pitchFamily="34" charset="0"/>
            </a:endParaRPr>
          </a:p>
        </p:txBody>
      </p:sp>
      <p:pic>
        <p:nvPicPr>
          <p:cNvPr id="124937" name="Picture Placeholder 17" descr="_25A1627.JPG"/>
          <p:cNvPicPr>
            <a:picLocks noChangeAspect="1"/>
          </p:cNvPicPr>
          <p:nvPr/>
        </p:nvPicPr>
        <p:blipFill>
          <a:blip r:embed="rId4" cstate="email"/>
          <a:srcRect/>
          <a:stretch>
            <a:fillRect/>
          </a:stretch>
        </p:blipFill>
        <p:spPr bwMode="auto">
          <a:xfrm>
            <a:off x="533400" y="381000"/>
            <a:ext cx="5638800" cy="3756025"/>
          </a:xfrm>
          <a:prstGeom prst="rect">
            <a:avLst/>
          </a:prstGeom>
          <a:noFill/>
          <a:ln w="9525">
            <a:noFill/>
            <a:miter lim="800000"/>
            <a:headEnd/>
            <a:tailEnd/>
          </a:ln>
        </p:spPr>
      </p:pic>
      <p:sp>
        <p:nvSpPr>
          <p:cNvPr id="11" name="Text Placeholder 3"/>
          <p:cNvSpPr txBox="1">
            <a:spLocks/>
          </p:cNvSpPr>
          <p:nvPr/>
        </p:nvSpPr>
        <p:spPr bwMode="auto">
          <a:xfrm>
            <a:off x="2438400" y="6461125"/>
            <a:ext cx="4191000" cy="396875"/>
          </a:xfrm>
          <a:prstGeom prst="rect">
            <a:avLst/>
          </a:prstGeom>
          <a:noFill/>
          <a:ln w="9525">
            <a:noFill/>
            <a:miter lim="800000"/>
            <a:headEnd/>
            <a:tailEnd/>
          </a:ln>
        </p:spPr>
        <p:txBody>
          <a:bodyPr/>
          <a:lstStyle/>
          <a:p>
            <a:pPr algn="ctr">
              <a:spcBef>
                <a:spcPct val="20000"/>
              </a:spcBef>
              <a:buFont typeface="Arial" charset="0"/>
              <a:buNone/>
            </a:pPr>
            <a:r>
              <a:rPr lang="en-US" sz="2400" b="1" dirty="0">
                <a:solidFill>
                  <a:srgbClr val="000099"/>
                </a:solidFill>
                <a:latin typeface="Arial Black" pitchFamily="34" charset="0"/>
              </a:rPr>
              <a:t>Management System</a:t>
            </a:r>
          </a:p>
        </p:txBody>
      </p:sp>
    </p:spTree>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3"/>
          <p:cNvSpPr txBox="1">
            <a:spLocks/>
          </p:cNvSpPr>
          <p:nvPr/>
        </p:nvSpPr>
        <p:spPr bwMode="auto">
          <a:xfrm>
            <a:off x="381000" y="228600"/>
            <a:ext cx="8382000" cy="609600"/>
          </a:xfrm>
          <a:prstGeom prst="rect">
            <a:avLst/>
          </a:prstGeom>
          <a:noFill/>
          <a:ln w="9525">
            <a:noFill/>
            <a:miter lim="800000"/>
            <a:headEnd/>
            <a:tailEnd/>
          </a:ln>
        </p:spPr>
        <p:txBody>
          <a:bodyPr/>
          <a:lstStyle/>
          <a:p>
            <a:pPr algn="ctr">
              <a:spcBef>
                <a:spcPct val="20000"/>
              </a:spcBef>
              <a:buFont typeface="Arial" charset="0"/>
              <a:buNone/>
            </a:pPr>
            <a:r>
              <a:rPr lang="en-US" sz="3600" b="1" dirty="0">
                <a:solidFill>
                  <a:srgbClr val="000099"/>
                </a:solidFill>
                <a:latin typeface="Arial Black" pitchFamily="34" charset="0"/>
              </a:rPr>
              <a:t>Corporate Social </a:t>
            </a:r>
            <a:r>
              <a:rPr lang="en-US" sz="3200" b="1" dirty="0">
                <a:solidFill>
                  <a:srgbClr val="000099"/>
                </a:solidFill>
                <a:latin typeface="Arial Black" pitchFamily="34" charset="0"/>
              </a:rPr>
              <a:t>Responsibility</a:t>
            </a:r>
          </a:p>
        </p:txBody>
      </p:sp>
      <p:sp>
        <p:nvSpPr>
          <p:cNvPr id="51203" name="Text Box 3"/>
          <p:cNvSpPr txBox="1">
            <a:spLocks noChangeArrowheads="1"/>
          </p:cNvSpPr>
          <p:nvPr/>
        </p:nvSpPr>
        <p:spPr bwMode="auto">
          <a:xfrm>
            <a:off x="304800" y="919163"/>
            <a:ext cx="8534400" cy="5530850"/>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275"/>
              </a:spcAft>
              <a:buClrTx/>
              <a:buSzTx/>
              <a:buFontTx/>
              <a:buNone/>
              <a:tabLst/>
            </a:pPr>
            <a:r>
              <a:rPr kumimoji="0" lang="en-US" sz="1100" b="1" i="0" u="none" strike="noStrike" cap="none" normalizeH="0" baseline="0" dirty="0">
                <a:ln>
                  <a:noFill/>
                </a:ln>
                <a:solidFill>
                  <a:srgbClr val="000000"/>
                </a:solidFill>
                <a:effectLst/>
                <a:latin typeface="Arial" pitchFamily="34" charset="0"/>
                <a:cs typeface="Arial" pitchFamily="34" charset="0"/>
              </a:rPr>
              <a:t>Shovon Group of Companies adopted cleaner and improved technology and management for better environment in order to achieve its goals. Considering the buyers demand and requirements, implementing the guidelines from the world-renowned organizations for eco-friendly production.</a:t>
            </a:r>
          </a:p>
          <a:p>
            <a:pPr marL="0" marR="0" lvl="0" indent="0" algn="l" defTabSz="914400" rtl="0" eaLnBrk="1" fontAlgn="base" latinLnBrk="0" hangingPunct="1">
              <a:lnSpc>
                <a:spcPct val="100000"/>
              </a:lnSpc>
              <a:spcBef>
                <a:spcPct val="0"/>
              </a:spcBef>
              <a:spcAft>
                <a:spcPts val="1275"/>
              </a:spcAft>
              <a:buClrTx/>
              <a:buSzTx/>
              <a:buFontTx/>
              <a:buNone/>
              <a:tabLst/>
            </a:pPr>
            <a:r>
              <a:rPr kumimoji="0" lang="en-US" sz="1100" b="1" i="0" u="none" strike="noStrike" cap="none" normalizeH="0" baseline="0" dirty="0">
                <a:ln>
                  <a:noFill/>
                </a:ln>
                <a:solidFill>
                  <a:srgbClr val="000000"/>
                </a:solidFill>
                <a:effectLst/>
                <a:latin typeface="Arial" pitchFamily="34" charset="0"/>
                <a:cs typeface="Arial" pitchFamily="34" charset="0"/>
              </a:rPr>
              <a:t>The sustainable developments are:</a:t>
            </a:r>
          </a:p>
          <a:p>
            <a:pPr>
              <a:buClr>
                <a:srgbClr val="00AF00"/>
              </a:buClr>
              <a:buFont typeface="Arial" pitchFamily="34" charset="0"/>
              <a:buChar char="-"/>
            </a:pPr>
            <a:r>
              <a:rPr lang="en-US" sz="1100" b="1" dirty="0">
                <a:solidFill>
                  <a:srgbClr val="00AF00"/>
                </a:solidFill>
                <a:latin typeface="Arial" pitchFamily="34" charset="0"/>
                <a:cs typeface="Arial" pitchFamily="34" charset="0"/>
              </a:rPr>
              <a:t>Cleaner water and sanitation</a:t>
            </a:r>
          </a:p>
          <a:p>
            <a:pPr marL="0" marR="0" lvl="0" indent="0" algn="l" defTabSz="914400" rtl="0" eaLnBrk="1" fontAlgn="base" latinLnBrk="0" hangingPunct="1">
              <a:lnSpc>
                <a:spcPct val="100000"/>
              </a:lnSpc>
              <a:spcBef>
                <a:spcPct val="0"/>
              </a:spcBef>
              <a:spcAft>
                <a:spcPct val="0"/>
              </a:spcAft>
              <a:buClr>
                <a:srgbClr val="00AF00"/>
              </a:buClr>
              <a:buSzTx/>
              <a:buFont typeface="Arial" pitchFamily="34" charset="0"/>
              <a:buChar char="-"/>
              <a:tabLst/>
            </a:pPr>
            <a:r>
              <a:rPr kumimoji="0" lang="en-US" sz="1100" b="1" i="0" u="none" strike="noStrike" cap="none" normalizeH="0" baseline="0" dirty="0">
                <a:ln>
                  <a:noFill/>
                </a:ln>
                <a:solidFill>
                  <a:srgbClr val="00AF00"/>
                </a:solidFill>
                <a:effectLst/>
                <a:latin typeface="Arial" pitchFamily="34" charset="0"/>
                <a:cs typeface="Arial" pitchFamily="34" charset="0"/>
              </a:rPr>
              <a:t>Affordable and clean energy</a:t>
            </a:r>
          </a:p>
          <a:p>
            <a:pPr marL="0" marR="0" lvl="0" indent="0" algn="l" defTabSz="914400" rtl="0" eaLnBrk="1" fontAlgn="base" latinLnBrk="0" hangingPunct="1">
              <a:lnSpc>
                <a:spcPct val="100000"/>
              </a:lnSpc>
              <a:spcBef>
                <a:spcPct val="0"/>
              </a:spcBef>
              <a:spcAft>
                <a:spcPct val="0"/>
              </a:spcAft>
              <a:buClr>
                <a:srgbClr val="00AF00"/>
              </a:buClr>
              <a:buSzTx/>
              <a:buFont typeface="Arial" pitchFamily="34" charset="0"/>
              <a:buChar char="-"/>
              <a:tabLst/>
            </a:pPr>
            <a:r>
              <a:rPr kumimoji="0" lang="en-US" sz="1100" b="1" i="0" u="none" strike="noStrike" cap="none" normalizeH="0" baseline="0" dirty="0">
                <a:ln>
                  <a:noFill/>
                </a:ln>
                <a:solidFill>
                  <a:srgbClr val="00AF00"/>
                </a:solidFill>
                <a:effectLst/>
                <a:latin typeface="Arial" pitchFamily="34" charset="0"/>
                <a:cs typeface="Arial" pitchFamily="34" charset="0"/>
              </a:rPr>
              <a:t>Innovation infrastructure</a:t>
            </a:r>
          </a:p>
          <a:p>
            <a:pPr marL="0" marR="0" lvl="0" indent="0" algn="l" defTabSz="914400" rtl="0" eaLnBrk="1" fontAlgn="base" latinLnBrk="0" hangingPunct="1">
              <a:lnSpc>
                <a:spcPct val="100000"/>
              </a:lnSpc>
              <a:spcBef>
                <a:spcPct val="0"/>
              </a:spcBef>
              <a:spcAft>
                <a:spcPct val="0"/>
              </a:spcAft>
              <a:buClr>
                <a:srgbClr val="00AF00"/>
              </a:buClr>
              <a:buSzTx/>
              <a:buFont typeface="Arial" pitchFamily="34" charset="0"/>
              <a:buChar char="-"/>
              <a:tabLst/>
            </a:pPr>
            <a:r>
              <a:rPr kumimoji="0" lang="en-US" sz="1100" b="1" i="0" u="none" strike="noStrike" cap="none" normalizeH="0" baseline="0" dirty="0">
                <a:ln>
                  <a:noFill/>
                </a:ln>
                <a:solidFill>
                  <a:srgbClr val="00AF00"/>
                </a:solidFill>
                <a:effectLst/>
                <a:latin typeface="Arial" pitchFamily="34" charset="0"/>
                <a:cs typeface="Arial" pitchFamily="34" charset="0"/>
              </a:rPr>
              <a:t>Climate action and responsible consumption and production</a:t>
            </a:r>
          </a:p>
          <a:p>
            <a:pPr marL="0" marR="0" lvl="0" indent="0" algn="l" defTabSz="914400" rtl="0" eaLnBrk="1" fontAlgn="base" latinLnBrk="0" hangingPunct="1">
              <a:lnSpc>
                <a:spcPct val="100000"/>
              </a:lnSpc>
              <a:spcBef>
                <a:spcPct val="0"/>
              </a:spcBef>
              <a:spcAft>
                <a:spcPct val="0"/>
              </a:spcAft>
              <a:buClr>
                <a:srgbClr val="00AF00"/>
              </a:buClr>
              <a:buSzTx/>
              <a:buFont typeface="Arial" pitchFamily="34" charset="0"/>
              <a:buChar char="-"/>
              <a:tabLst/>
            </a:pPr>
            <a:r>
              <a:rPr kumimoji="0" lang="en-US" sz="1100" b="1" i="0" u="none" strike="noStrike" cap="none" normalizeH="0" baseline="0" dirty="0">
                <a:ln>
                  <a:noFill/>
                </a:ln>
                <a:solidFill>
                  <a:srgbClr val="00AF00"/>
                </a:solidFill>
                <a:effectLst/>
                <a:latin typeface="Arial" pitchFamily="34" charset="0"/>
                <a:cs typeface="Arial" pitchFamily="34" charset="0"/>
              </a:rPr>
              <a:t>Environmental sustainability consists of energy usage, water usage and chemical storage and handling</a:t>
            </a:r>
          </a:p>
          <a:p>
            <a:pPr marL="0" marR="0" lvl="0" indent="0" algn="l" defTabSz="914400" rtl="0" eaLnBrk="1" fontAlgn="base" latinLnBrk="0" hangingPunct="1">
              <a:lnSpc>
                <a:spcPct val="100000"/>
              </a:lnSpc>
              <a:spcBef>
                <a:spcPct val="0"/>
              </a:spcBef>
              <a:spcAft>
                <a:spcPct val="0"/>
              </a:spcAft>
              <a:buClr>
                <a:srgbClr val="00AF00"/>
              </a:buClr>
              <a:buSzTx/>
              <a:buFont typeface="Arial" pitchFamily="34" charset="0"/>
              <a:buChar char="-"/>
              <a:tabLst/>
            </a:pPr>
            <a:r>
              <a:rPr kumimoji="0" lang="en-US" sz="1100" b="1" i="0" u="none" strike="noStrike" cap="none" normalizeH="0" baseline="0" dirty="0">
                <a:ln>
                  <a:noFill/>
                </a:ln>
                <a:solidFill>
                  <a:srgbClr val="00AF00"/>
                </a:solidFill>
                <a:effectLst/>
                <a:latin typeface="Arial" pitchFamily="34" charset="0"/>
                <a:cs typeface="Arial" pitchFamily="34" charset="0"/>
              </a:rPr>
              <a:t>Using sustainable yarn like organic, bamboo and banana</a:t>
            </a:r>
          </a:p>
          <a:p>
            <a:pPr marL="0" marR="0" lvl="0" indent="0" algn="l" defTabSz="914400" rtl="0" eaLnBrk="1" fontAlgn="base" latinLnBrk="0" hangingPunct="1">
              <a:lnSpc>
                <a:spcPct val="100000"/>
              </a:lnSpc>
              <a:spcBef>
                <a:spcPct val="0"/>
              </a:spcBef>
              <a:spcAft>
                <a:spcPct val="0"/>
              </a:spcAft>
              <a:buClr>
                <a:srgbClr val="00AF00"/>
              </a:buClr>
              <a:buSzTx/>
              <a:buFont typeface="Arial" pitchFamily="34" charset="0"/>
              <a:buChar char="-"/>
              <a:tabLst/>
            </a:pPr>
            <a:r>
              <a:rPr kumimoji="0" lang="en-US" sz="1100" b="1" i="0" u="none" strike="noStrike" cap="none" normalizeH="0" baseline="0" dirty="0">
                <a:ln>
                  <a:noFill/>
                </a:ln>
                <a:solidFill>
                  <a:srgbClr val="00AF00"/>
                </a:solidFill>
                <a:effectLst/>
                <a:latin typeface="Arial" pitchFamily="34" charset="0"/>
                <a:cs typeface="Arial" pitchFamily="34" charset="0"/>
              </a:rPr>
              <a:t>Using recycled yarns</a:t>
            </a:r>
          </a:p>
          <a:p>
            <a:pPr marL="0" marR="0" lvl="0" indent="0" algn="l" defTabSz="914400" rtl="0" eaLnBrk="1" fontAlgn="base" latinLnBrk="0" hangingPunct="1">
              <a:lnSpc>
                <a:spcPct val="100000"/>
              </a:lnSpc>
              <a:spcBef>
                <a:spcPct val="0"/>
              </a:spcBef>
              <a:spcAft>
                <a:spcPct val="0"/>
              </a:spcAft>
              <a:buClr>
                <a:srgbClr val="00AF00"/>
              </a:buClr>
              <a:buSzTx/>
              <a:buFont typeface="Arial" pitchFamily="34" charset="0"/>
              <a:buChar char="-"/>
              <a:tabLst/>
            </a:pPr>
            <a:r>
              <a:rPr kumimoji="0" lang="en-US" sz="1100" b="1" i="0" u="none" strike="noStrike" cap="none" normalizeH="0" baseline="0" dirty="0">
                <a:ln>
                  <a:noFill/>
                </a:ln>
                <a:solidFill>
                  <a:srgbClr val="00AF00"/>
                </a:solidFill>
                <a:effectLst/>
                <a:latin typeface="Arial" pitchFamily="34" charset="0"/>
                <a:cs typeface="Arial" pitchFamily="34" charset="0"/>
              </a:rPr>
              <a:t>Tree plantation on production plant</a:t>
            </a:r>
          </a:p>
          <a:p>
            <a:pPr marL="0" marR="0" lvl="0" indent="0" algn="l" defTabSz="914400" rtl="0" eaLnBrk="1" fontAlgn="base" latinLnBrk="0" hangingPunct="1">
              <a:lnSpc>
                <a:spcPct val="100000"/>
              </a:lnSpc>
              <a:spcBef>
                <a:spcPct val="0"/>
              </a:spcBef>
              <a:spcAft>
                <a:spcPct val="0"/>
              </a:spcAft>
              <a:buClr>
                <a:srgbClr val="00AF00"/>
              </a:buClr>
              <a:buSzTx/>
              <a:buFont typeface="Arial" pitchFamily="34" charset="0"/>
              <a:buChar char="-"/>
              <a:tabLst/>
            </a:pPr>
            <a:r>
              <a:rPr kumimoji="0" lang="en-US" sz="1100" b="1" i="0" u="none" strike="noStrike" cap="none" normalizeH="0" baseline="0" dirty="0">
                <a:ln>
                  <a:noFill/>
                </a:ln>
                <a:solidFill>
                  <a:srgbClr val="00AF00"/>
                </a:solidFill>
                <a:effectLst/>
                <a:latin typeface="Arial" pitchFamily="34" charset="0"/>
                <a:cs typeface="Arial" pitchFamily="34" charset="0"/>
              </a:rPr>
              <a:t>Waste water treatment plant</a:t>
            </a:r>
          </a:p>
          <a:p>
            <a:pPr marL="0" marR="0" lvl="0" indent="0" algn="l" defTabSz="914400" rtl="0" eaLnBrk="1" fontAlgn="base" latinLnBrk="0" hangingPunct="1">
              <a:lnSpc>
                <a:spcPct val="100000"/>
              </a:lnSpc>
              <a:spcBef>
                <a:spcPct val="0"/>
              </a:spcBef>
              <a:spcAft>
                <a:spcPct val="0"/>
              </a:spcAft>
              <a:buClr>
                <a:srgbClr val="00AF00"/>
              </a:buClr>
              <a:buSzTx/>
              <a:buFont typeface="Arial" pitchFamily="34" charset="0"/>
              <a:buChar char="-"/>
              <a:tabLst/>
            </a:pPr>
            <a:r>
              <a:rPr kumimoji="0" lang="en-US" sz="1100" b="1" i="0" u="none" strike="noStrike" cap="none" normalizeH="0" baseline="0" dirty="0">
                <a:ln>
                  <a:noFill/>
                </a:ln>
                <a:solidFill>
                  <a:srgbClr val="00AF00"/>
                </a:solidFill>
                <a:effectLst/>
                <a:latin typeface="Arial" pitchFamily="34" charset="0"/>
                <a:cs typeface="Arial" pitchFamily="34" charset="0"/>
              </a:rPr>
              <a:t>Re use of water</a:t>
            </a:r>
          </a:p>
          <a:p>
            <a:pPr marL="0" marR="0" lvl="0" indent="0" algn="l" defTabSz="914400" rtl="0" eaLnBrk="1" fontAlgn="base" latinLnBrk="0" hangingPunct="1">
              <a:lnSpc>
                <a:spcPct val="100000"/>
              </a:lnSpc>
              <a:spcBef>
                <a:spcPct val="0"/>
              </a:spcBef>
              <a:spcAft>
                <a:spcPct val="0"/>
              </a:spcAft>
              <a:buClr>
                <a:srgbClr val="00AF00"/>
              </a:buClr>
              <a:buSzTx/>
              <a:buFont typeface="Arial" pitchFamily="34" charset="0"/>
              <a:buChar char="-"/>
              <a:tabLst/>
            </a:pPr>
            <a:r>
              <a:rPr kumimoji="0" lang="en-US" sz="1100" b="1" i="0" u="none" strike="noStrike" cap="none" normalizeH="0" baseline="0" dirty="0">
                <a:ln>
                  <a:noFill/>
                </a:ln>
                <a:solidFill>
                  <a:srgbClr val="00AF00"/>
                </a:solidFill>
                <a:effectLst/>
                <a:latin typeface="Arial" pitchFamily="34" charset="0"/>
                <a:cs typeface="Arial" pitchFamily="34" charset="0"/>
              </a:rPr>
              <a:t>Re use of waste steam</a:t>
            </a:r>
          </a:p>
          <a:p>
            <a:pPr marL="0" marR="0" lvl="0" indent="0" algn="l" defTabSz="914400" rtl="0" eaLnBrk="1" fontAlgn="base" latinLnBrk="0" hangingPunct="1">
              <a:lnSpc>
                <a:spcPct val="100000"/>
              </a:lnSpc>
              <a:spcBef>
                <a:spcPct val="0"/>
              </a:spcBef>
              <a:spcAft>
                <a:spcPct val="0"/>
              </a:spcAft>
              <a:buClr>
                <a:srgbClr val="00AF00"/>
              </a:buClr>
              <a:buSzTx/>
              <a:buFont typeface="Arial" pitchFamily="34" charset="0"/>
              <a:buChar char="-"/>
              <a:tabLst/>
            </a:pPr>
            <a:r>
              <a:rPr kumimoji="0" lang="en-US" sz="1100" b="1" i="0" u="none" strike="noStrike" cap="none" normalizeH="0" baseline="0" dirty="0">
                <a:ln>
                  <a:noFill/>
                </a:ln>
                <a:solidFill>
                  <a:srgbClr val="00AF00"/>
                </a:solidFill>
                <a:effectLst/>
                <a:latin typeface="Arial" pitchFamily="34" charset="0"/>
                <a:cs typeface="Arial" pitchFamily="34" charset="0"/>
              </a:rPr>
              <a:t>Condensate recovery boiler</a:t>
            </a:r>
          </a:p>
          <a:p>
            <a:pPr marL="0" marR="0" lvl="0" indent="0" algn="l" defTabSz="914400" rtl="0" eaLnBrk="1" fontAlgn="base" latinLnBrk="0" hangingPunct="1">
              <a:lnSpc>
                <a:spcPct val="100000"/>
              </a:lnSpc>
              <a:spcBef>
                <a:spcPct val="0"/>
              </a:spcBef>
              <a:spcAft>
                <a:spcPct val="0"/>
              </a:spcAft>
              <a:buClr>
                <a:srgbClr val="00AF00"/>
              </a:buClr>
              <a:buSzTx/>
              <a:buFont typeface="Arial" pitchFamily="34" charset="0"/>
              <a:buChar char="-"/>
              <a:tabLst/>
            </a:pPr>
            <a:r>
              <a:rPr kumimoji="0" lang="en-US" sz="1100" b="1" i="0" u="none" strike="noStrike" cap="none" normalizeH="0" baseline="0" dirty="0">
                <a:ln>
                  <a:noFill/>
                </a:ln>
                <a:solidFill>
                  <a:srgbClr val="00AF00"/>
                </a:solidFill>
                <a:effectLst/>
                <a:latin typeface="Arial" pitchFamily="34" charset="0"/>
                <a:cs typeface="Arial" pitchFamily="34" charset="0"/>
              </a:rPr>
              <a:t>Water efficient dyes and chemicals</a:t>
            </a:r>
          </a:p>
          <a:p>
            <a:pPr marL="0" marR="0" lvl="0" indent="0" algn="l" defTabSz="914400" rtl="0" eaLnBrk="1" fontAlgn="base" latinLnBrk="0" hangingPunct="1">
              <a:lnSpc>
                <a:spcPct val="100000"/>
              </a:lnSpc>
              <a:spcBef>
                <a:spcPct val="0"/>
              </a:spcBef>
              <a:spcAft>
                <a:spcPct val="0"/>
              </a:spcAft>
              <a:buClr>
                <a:srgbClr val="00AF00"/>
              </a:buClr>
              <a:buSzTx/>
              <a:buFont typeface="Arial" pitchFamily="34" charset="0"/>
              <a:buChar char="-"/>
              <a:tabLst/>
            </a:pPr>
            <a:r>
              <a:rPr kumimoji="0" lang="en-US" sz="1100" b="1" i="0" u="none" strike="noStrike" cap="none" normalizeH="0" baseline="0" dirty="0">
                <a:ln>
                  <a:noFill/>
                </a:ln>
                <a:solidFill>
                  <a:srgbClr val="00AF00"/>
                </a:solidFill>
                <a:effectLst/>
                <a:latin typeface="Arial" pitchFamily="34" charset="0"/>
                <a:cs typeface="Arial" pitchFamily="34" charset="0"/>
              </a:rPr>
              <a:t>Use of renewable energy (solar panel)</a:t>
            </a:r>
          </a:p>
          <a:p>
            <a:pPr marL="0" marR="0" lvl="0" indent="0" algn="l" defTabSz="914400" rtl="0" eaLnBrk="1" fontAlgn="base" latinLnBrk="0" hangingPunct="1">
              <a:lnSpc>
                <a:spcPct val="100000"/>
              </a:lnSpc>
              <a:spcBef>
                <a:spcPct val="0"/>
              </a:spcBef>
              <a:spcAft>
                <a:spcPct val="0"/>
              </a:spcAft>
              <a:buClr>
                <a:srgbClr val="00AF00"/>
              </a:buClr>
              <a:buSzTx/>
              <a:buFont typeface="Arial" pitchFamily="34" charset="0"/>
              <a:buChar char="-"/>
              <a:tabLst/>
            </a:pPr>
            <a:r>
              <a:rPr kumimoji="0" lang="en-US" sz="1100" b="1" i="0" u="none" strike="noStrike" cap="none" normalizeH="0" baseline="0" dirty="0">
                <a:ln>
                  <a:noFill/>
                </a:ln>
                <a:solidFill>
                  <a:srgbClr val="00AF00"/>
                </a:solidFill>
                <a:effectLst/>
                <a:latin typeface="Arial" pitchFamily="34" charset="0"/>
                <a:cs typeface="Arial" pitchFamily="34" charset="0"/>
              </a:rPr>
              <a:t>Prismatic skylight</a:t>
            </a:r>
          </a:p>
          <a:p>
            <a:pPr marL="0" marR="0" lvl="0" indent="0" algn="l" defTabSz="914400" rtl="0" eaLnBrk="1" fontAlgn="base" latinLnBrk="0" hangingPunct="1">
              <a:lnSpc>
                <a:spcPct val="100000"/>
              </a:lnSpc>
              <a:spcBef>
                <a:spcPct val="0"/>
              </a:spcBef>
              <a:spcAft>
                <a:spcPct val="0"/>
              </a:spcAft>
              <a:buClr>
                <a:srgbClr val="00AF00"/>
              </a:buClr>
              <a:buSzTx/>
              <a:buFont typeface="Arial" pitchFamily="34" charset="0"/>
              <a:buChar char="-"/>
              <a:tabLst/>
            </a:pPr>
            <a:r>
              <a:rPr kumimoji="0" lang="en-US" sz="1100" b="1" i="0" u="none" strike="noStrike" cap="none" normalizeH="0" baseline="0" dirty="0">
                <a:ln>
                  <a:noFill/>
                </a:ln>
                <a:solidFill>
                  <a:srgbClr val="00AF00"/>
                </a:solidFill>
                <a:effectLst/>
                <a:latin typeface="Arial" pitchFamily="34" charset="0"/>
                <a:cs typeface="Arial" pitchFamily="34" charset="0"/>
              </a:rPr>
              <a:t>T5 and LED light</a:t>
            </a:r>
          </a:p>
          <a:p>
            <a:pPr marL="0" marR="0" lvl="0" indent="0" algn="l" defTabSz="914400" rtl="0" eaLnBrk="1" fontAlgn="base" latinLnBrk="0" hangingPunct="1">
              <a:lnSpc>
                <a:spcPct val="100000"/>
              </a:lnSpc>
              <a:spcBef>
                <a:spcPct val="0"/>
              </a:spcBef>
              <a:spcAft>
                <a:spcPct val="0"/>
              </a:spcAft>
              <a:buClr>
                <a:srgbClr val="00AF00"/>
              </a:buClr>
              <a:buSzTx/>
              <a:buFont typeface="Arial" pitchFamily="34" charset="0"/>
              <a:buChar char="-"/>
              <a:tabLst/>
            </a:pPr>
            <a:r>
              <a:rPr kumimoji="0" lang="en-US" sz="1100" b="1" i="0" u="none" strike="noStrike" cap="none" normalizeH="0" baseline="0" dirty="0">
                <a:ln>
                  <a:noFill/>
                </a:ln>
                <a:solidFill>
                  <a:srgbClr val="00AF00"/>
                </a:solidFill>
                <a:effectLst/>
                <a:latin typeface="Arial" pitchFamily="34" charset="0"/>
                <a:cs typeface="Arial" pitchFamily="34" charset="0"/>
              </a:rPr>
              <a:t>Sustainability reporting and etc.</a:t>
            </a:r>
          </a:p>
          <a:p>
            <a:pPr marL="457200" marR="0" lvl="1" indent="0" algn="l" defTabSz="914400" rtl="0" eaLnBrk="1" fontAlgn="base" latinLnBrk="0" hangingPunct="1">
              <a:lnSpc>
                <a:spcPct val="100000"/>
              </a:lnSpc>
              <a:spcBef>
                <a:spcPct val="0"/>
              </a:spcBef>
              <a:spcAft>
                <a:spcPts val="1275"/>
              </a:spcAft>
              <a:buClrTx/>
              <a:buSzTx/>
              <a:buFontTx/>
              <a:buNone/>
              <a:tabLst/>
            </a:pPr>
            <a:endParaRPr kumimoji="0" lang="en-US" sz="100" b="0" i="0" u="none" strike="noStrike" cap="none" normalizeH="0" baseline="0" dirty="0">
              <a:ln>
                <a:noFill/>
              </a:ln>
              <a:solidFill>
                <a:srgbClr val="000000"/>
              </a:solidFill>
              <a:effectLst/>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ts val="1275"/>
              </a:spcAft>
              <a:buClrTx/>
              <a:buSzTx/>
              <a:buFontTx/>
              <a:buNone/>
              <a:tabLst/>
            </a:pPr>
            <a:r>
              <a:rPr kumimoji="0" lang="en-US" sz="1100" b="1" i="0" u="none" strike="noStrike" cap="none" normalizeH="0" baseline="0" dirty="0">
                <a:ln>
                  <a:noFill/>
                </a:ln>
                <a:solidFill>
                  <a:srgbClr val="000000"/>
                </a:solidFill>
                <a:effectLst/>
                <a:latin typeface="Arial" pitchFamily="34" charset="0"/>
                <a:cs typeface="Arial" pitchFamily="34" charset="0"/>
              </a:rPr>
              <a:t>Resources efficiency</a:t>
            </a:r>
          </a:p>
          <a:p>
            <a:pPr marL="0" marR="0" lvl="0" indent="0" algn="l" defTabSz="914400" rtl="0" eaLnBrk="1" fontAlgn="base" latinLnBrk="0" hangingPunct="1">
              <a:lnSpc>
                <a:spcPct val="100000"/>
              </a:lnSpc>
              <a:spcBef>
                <a:spcPct val="0"/>
              </a:spcBef>
              <a:spcAft>
                <a:spcPts val="1275"/>
              </a:spcAft>
              <a:buClrTx/>
              <a:buSzTx/>
              <a:buFontTx/>
              <a:buNone/>
              <a:tabLst/>
            </a:pPr>
            <a:r>
              <a:rPr kumimoji="0" lang="en-US" sz="1100" b="1" i="0" u="none" strike="noStrike" cap="none" normalizeH="0" baseline="0" dirty="0">
                <a:ln>
                  <a:noFill/>
                </a:ln>
                <a:solidFill>
                  <a:srgbClr val="000000"/>
                </a:solidFill>
                <a:effectLst/>
                <a:latin typeface="Arial" pitchFamily="34" charset="0"/>
                <a:cs typeface="Arial" pitchFamily="34" charset="0"/>
              </a:rPr>
              <a:t>Energy efficiency → Reducing energy usage → Maximize alternative energy resources</a:t>
            </a:r>
          </a:p>
          <a:p>
            <a:pPr marL="0" marR="0" lvl="0" indent="0" algn="l" defTabSz="914400" rtl="0" eaLnBrk="1" fontAlgn="base" latinLnBrk="0" hangingPunct="1">
              <a:lnSpc>
                <a:spcPct val="100000"/>
              </a:lnSpc>
              <a:spcBef>
                <a:spcPct val="0"/>
              </a:spcBef>
              <a:spcAft>
                <a:spcPts val="1275"/>
              </a:spcAft>
              <a:buClrTx/>
              <a:buSzTx/>
              <a:buFontTx/>
              <a:buNone/>
              <a:tabLst/>
            </a:pPr>
            <a:r>
              <a:rPr kumimoji="0" lang="en-US" sz="1100" b="1" i="0" u="none" strike="noStrike" cap="none" normalizeH="0" baseline="0" dirty="0">
                <a:ln>
                  <a:noFill/>
                </a:ln>
                <a:solidFill>
                  <a:srgbClr val="000000"/>
                </a:solidFill>
                <a:effectLst/>
                <a:latin typeface="Arial" pitchFamily="34" charset="0"/>
                <a:cs typeface="Arial" pitchFamily="34" charset="0"/>
              </a:rPr>
              <a:t>Water efficiency → Reducing water usage → Maximize alternative water supply</a:t>
            </a:r>
          </a:p>
          <a:p>
            <a:pPr marL="0" marR="0" lvl="0" indent="0" algn="l" defTabSz="914400" rtl="0" eaLnBrk="1" fontAlgn="base" latinLnBrk="0" hangingPunct="1">
              <a:lnSpc>
                <a:spcPct val="100000"/>
              </a:lnSpc>
              <a:spcBef>
                <a:spcPct val="0"/>
              </a:spcBef>
              <a:spcAft>
                <a:spcPts val="1275"/>
              </a:spcAft>
              <a:buClrTx/>
              <a:buSzTx/>
              <a:buFontTx/>
              <a:buNone/>
              <a:tabLst/>
            </a:pPr>
            <a:r>
              <a:rPr kumimoji="0" lang="en-US" sz="1100" b="1" i="0" u="none" strike="noStrike" cap="none" normalizeH="0" baseline="0" dirty="0">
                <a:ln>
                  <a:noFill/>
                </a:ln>
                <a:solidFill>
                  <a:srgbClr val="000000"/>
                </a:solidFill>
                <a:effectLst/>
                <a:latin typeface="Arial" pitchFamily="34" charset="0"/>
                <a:cs typeface="Arial" pitchFamily="34" charset="0"/>
              </a:rPr>
              <a:t>Material efficiency → Optimizing material flow and usage → Manage inventory and procurement</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4)">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ext Placeholder 3"/>
          <p:cNvSpPr txBox="1">
            <a:spLocks/>
          </p:cNvSpPr>
          <p:nvPr/>
        </p:nvSpPr>
        <p:spPr bwMode="auto">
          <a:xfrm>
            <a:off x="1524000" y="6461125"/>
            <a:ext cx="6172200" cy="396875"/>
          </a:xfrm>
          <a:prstGeom prst="rect">
            <a:avLst/>
          </a:prstGeom>
          <a:noFill/>
          <a:ln w="9525">
            <a:noFill/>
            <a:miter lim="800000"/>
            <a:headEnd/>
            <a:tailEnd/>
          </a:ln>
        </p:spPr>
        <p:txBody>
          <a:bodyPr/>
          <a:lstStyle/>
          <a:p>
            <a:pPr algn="ctr">
              <a:spcBef>
                <a:spcPct val="20000"/>
              </a:spcBef>
              <a:buFont typeface="Arial" charset="0"/>
              <a:buNone/>
            </a:pPr>
            <a:r>
              <a:rPr lang="en-US" sz="2400" b="1" dirty="0">
                <a:solidFill>
                  <a:srgbClr val="000099"/>
                </a:solidFill>
                <a:latin typeface="Arial Black" pitchFamily="34" charset="0"/>
              </a:rPr>
              <a:t>Corporate Social Responsibility</a:t>
            </a:r>
          </a:p>
        </p:txBody>
      </p:sp>
      <p:sp>
        <p:nvSpPr>
          <p:cNvPr id="6" name="Text Placeholder 3"/>
          <p:cNvSpPr txBox="1">
            <a:spLocks/>
          </p:cNvSpPr>
          <p:nvPr/>
        </p:nvSpPr>
        <p:spPr bwMode="auto">
          <a:xfrm>
            <a:off x="457200" y="5486400"/>
            <a:ext cx="8305800" cy="990600"/>
          </a:xfrm>
          <a:prstGeom prst="rect">
            <a:avLst/>
          </a:prstGeom>
          <a:noFill/>
          <a:ln w="9525">
            <a:noFill/>
            <a:miter lim="800000"/>
            <a:headEnd/>
            <a:tailEnd/>
          </a:ln>
        </p:spPr>
        <p:txBody>
          <a:bodyPr/>
          <a:lstStyle/>
          <a:p>
            <a:pPr algn="just">
              <a:spcBef>
                <a:spcPct val="20000"/>
              </a:spcBef>
            </a:pPr>
            <a:r>
              <a:rPr lang="en-US" sz="2000" b="1" dirty="0">
                <a:solidFill>
                  <a:srgbClr val="FF0000"/>
                </a:solidFill>
              </a:rPr>
              <a:t>Water Softening Plant</a:t>
            </a:r>
            <a:r>
              <a:rPr lang="en-US" sz="2000" b="1" dirty="0"/>
              <a:t>: water treated to minimize the hardness before consuming for dyeing process to reduce chemical consumption.</a:t>
            </a:r>
            <a:endParaRPr lang="en-US" sz="2000" b="1" dirty="0">
              <a:latin typeface="Calibri" pitchFamily="34" charset="0"/>
            </a:endParaRPr>
          </a:p>
        </p:txBody>
      </p:sp>
      <p:pic>
        <p:nvPicPr>
          <p:cNvPr id="7" name="Picture 6" descr="1524.jpg"/>
          <p:cNvPicPr>
            <a:picLocks noChangeAspect="1"/>
          </p:cNvPicPr>
          <p:nvPr/>
        </p:nvPicPr>
        <p:blipFill>
          <a:blip r:embed="rId3" cstate="print"/>
          <a:stretch>
            <a:fillRect/>
          </a:stretch>
        </p:blipFill>
        <p:spPr>
          <a:xfrm>
            <a:off x="1143000" y="304800"/>
            <a:ext cx="6858000" cy="5143500"/>
          </a:xfrm>
          <a:prstGeom prst="rect">
            <a:avLst/>
          </a:prstGeom>
        </p:spPr>
      </p:pic>
    </p:spTree>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ext Placeholder 3"/>
          <p:cNvSpPr txBox="1">
            <a:spLocks/>
          </p:cNvSpPr>
          <p:nvPr/>
        </p:nvSpPr>
        <p:spPr bwMode="auto">
          <a:xfrm>
            <a:off x="1524000" y="6461125"/>
            <a:ext cx="6172200" cy="396875"/>
          </a:xfrm>
          <a:prstGeom prst="rect">
            <a:avLst/>
          </a:prstGeom>
          <a:noFill/>
          <a:ln w="9525">
            <a:noFill/>
            <a:miter lim="800000"/>
            <a:headEnd/>
            <a:tailEnd/>
          </a:ln>
        </p:spPr>
        <p:txBody>
          <a:bodyPr/>
          <a:lstStyle/>
          <a:p>
            <a:pPr algn="ctr">
              <a:spcBef>
                <a:spcPct val="20000"/>
              </a:spcBef>
              <a:buFont typeface="Arial" charset="0"/>
              <a:buNone/>
            </a:pPr>
            <a:r>
              <a:rPr lang="en-US" sz="2400" b="1" dirty="0">
                <a:solidFill>
                  <a:srgbClr val="000099"/>
                </a:solidFill>
                <a:latin typeface="Arial Black" pitchFamily="34" charset="0"/>
              </a:rPr>
              <a:t>Corporate Social Responsibility</a:t>
            </a:r>
          </a:p>
        </p:txBody>
      </p:sp>
      <p:sp>
        <p:nvSpPr>
          <p:cNvPr id="3" name="Text Placeholder 3"/>
          <p:cNvSpPr txBox="1">
            <a:spLocks/>
          </p:cNvSpPr>
          <p:nvPr/>
        </p:nvSpPr>
        <p:spPr bwMode="auto">
          <a:xfrm>
            <a:off x="152400" y="3505200"/>
            <a:ext cx="4572000" cy="2971800"/>
          </a:xfrm>
          <a:prstGeom prst="rect">
            <a:avLst/>
          </a:prstGeom>
          <a:noFill/>
          <a:ln w="9525">
            <a:noFill/>
            <a:miter lim="800000"/>
            <a:headEnd/>
            <a:tailEnd/>
          </a:ln>
        </p:spPr>
        <p:txBody>
          <a:bodyPr/>
          <a:lstStyle/>
          <a:p>
            <a:pPr algn="just">
              <a:spcBef>
                <a:spcPct val="20000"/>
              </a:spcBef>
            </a:pPr>
            <a:r>
              <a:rPr lang="en-US" sz="1900" b="1" dirty="0">
                <a:solidFill>
                  <a:srgbClr val="FF0000"/>
                </a:solidFill>
              </a:rPr>
              <a:t>Effluent Treatment Plant</a:t>
            </a:r>
            <a:r>
              <a:rPr lang="en-US" sz="1900" b="1" dirty="0"/>
              <a:t>: Water released form the dyeing house goes to the Effluent Treatment Plant. Highly advanced “Elector Contaminant Removal” plant removes all hazardous ingredients from the waste water. Advanced aeration system maintains Dissolved Oxygen level in water to its target parameters before discharged to sewerage.</a:t>
            </a:r>
            <a:endParaRPr lang="en-US" sz="1900" b="1" dirty="0">
              <a:latin typeface="Calibri" pitchFamily="34" charset="0"/>
            </a:endParaRPr>
          </a:p>
          <a:p>
            <a:pPr algn="just">
              <a:spcBef>
                <a:spcPct val="20000"/>
              </a:spcBef>
            </a:pPr>
            <a:endParaRPr lang="en-US" sz="1900" b="1" dirty="0">
              <a:latin typeface="Calibri" pitchFamily="34" charset="0"/>
            </a:endParaRPr>
          </a:p>
        </p:txBody>
      </p:sp>
      <p:pic>
        <p:nvPicPr>
          <p:cNvPr id="5" name="Picture Placeholder 17" descr="_25A1627.JP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83883" y="189915"/>
            <a:ext cx="4516718" cy="3162885"/>
          </a:xfrm>
          <a:prstGeom prst="rect">
            <a:avLst/>
          </a:prstGeom>
          <a:noFill/>
          <a:ln w="9525">
            <a:noFill/>
            <a:miter lim="800000"/>
            <a:headEnd/>
            <a:tailEnd/>
          </a:ln>
        </p:spPr>
      </p:pic>
      <p:pic>
        <p:nvPicPr>
          <p:cNvPr id="6" name="Picture Placeholder 17" descr="_25A1627.JPG"/>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4911436" y="457201"/>
            <a:ext cx="4003964" cy="2971799"/>
          </a:xfrm>
          <a:prstGeom prst="rect">
            <a:avLst/>
          </a:prstGeom>
          <a:noFill/>
          <a:ln w="9525">
            <a:noFill/>
            <a:miter lim="800000"/>
            <a:headEnd/>
            <a:tailEnd/>
          </a:ln>
        </p:spPr>
      </p:pic>
      <p:pic>
        <p:nvPicPr>
          <p:cNvPr id="7" name="Picture 6" descr="582.jpg"/>
          <p:cNvPicPr>
            <a:picLocks noChangeAspect="1"/>
          </p:cNvPicPr>
          <p:nvPr/>
        </p:nvPicPr>
        <p:blipFill>
          <a:blip r:embed="rId5" cstate="print"/>
          <a:stretch>
            <a:fillRect/>
          </a:stretch>
        </p:blipFill>
        <p:spPr>
          <a:xfrm>
            <a:off x="4876800" y="3581401"/>
            <a:ext cx="4038600" cy="2667000"/>
          </a:xfrm>
          <a:prstGeom prst="rect">
            <a:avLst/>
          </a:prstGeom>
        </p:spPr>
      </p:pic>
    </p:spTree>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ext Placeholder 3"/>
          <p:cNvSpPr txBox="1">
            <a:spLocks/>
          </p:cNvSpPr>
          <p:nvPr/>
        </p:nvSpPr>
        <p:spPr bwMode="auto">
          <a:xfrm>
            <a:off x="1524000" y="6461125"/>
            <a:ext cx="6172200" cy="396875"/>
          </a:xfrm>
          <a:prstGeom prst="rect">
            <a:avLst/>
          </a:prstGeom>
          <a:noFill/>
          <a:ln w="9525">
            <a:noFill/>
            <a:miter lim="800000"/>
            <a:headEnd/>
            <a:tailEnd/>
          </a:ln>
        </p:spPr>
        <p:txBody>
          <a:bodyPr/>
          <a:lstStyle/>
          <a:p>
            <a:pPr algn="ctr">
              <a:spcBef>
                <a:spcPct val="20000"/>
              </a:spcBef>
              <a:buFont typeface="Arial" charset="0"/>
              <a:buNone/>
            </a:pPr>
            <a:r>
              <a:rPr lang="en-US" sz="2400" b="1" dirty="0">
                <a:solidFill>
                  <a:srgbClr val="000099"/>
                </a:solidFill>
                <a:latin typeface="Arial Black" pitchFamily="34" charset="0"/>
              </a:rPr>
              <a:t>Corporate Social Responsibility</a:t>
            </a:r>
          </a:p>
        </p:txBody>
      </p:sp>
      <p:sp>
        <p:nvSpPr>
          <p:cNvPr id="3" name="Text Placeholder 3"/>
          <p:cNvSpPr txBox="1">
            <a:spLocks/>
          </p:cNvSpPr>
          <p:nvPr/>
        </p:nvSpPr>
        <p:spPr bwMode="auto">
          <a:xfrm>
            <a:off x="457200" y="5410200"/>
            <a:ext cx="8305800" cy="1066800"/>
          </a:xfrm>
          <a:prstGeom prst="rect">
            <a:avLst/>
          </a:prstGeom>
          <a:noFill/>
          <a:ln w="9525">
            <a:noFill/>
            <a:miter lim="800000"/>
            <a:headEnd/>
            <a:tailEnd/>
          </a:ln>
        </p:spPr>
        <p:txBody>
          <a:bodyPr/>
          <a:lstStyle/>
          <a:p>
            <a:pPr algn="just">
              <a:spcBef>
                <a:spcPct val="20000"/>
              </a:spcBef>
            </a:pPr>
            <a:r>
              <a:rPr lang="en-US" sz="2000" b="1" dirty="0">
                <a:solidFill>
                  <a:srgbClr val="FF0000"/>
                </a:solidFill>
              </a:rPr>
              <a:t>Monitoring water consumption</a:t>
            </a:r>
            <a:r>
              <a:rPr lang="en-US" sz="2000" b="1" dirty="0"/>
              <a:t>: To minimize water consumption several  flow meters are installed &amp; the record kept periodically.</a:t>
            </a:r>
            <a:endParaRPr lang="en-US" sz="2000" b="1" dirty="0">
              <a:latin typeface="Calibri" pitchFamily="34" charset="0"/>
            </a:endParaRPr>
          </a:p>
        </p:txBody>
      </p:sp>
      <p:pic>
        <p:nvPicPr>
          <p:cNvPr id="5" name="Picture 4" descr="DSC00598.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43000" y="796670"/>
            <a:ext cx="6781800" cy="4102609"/>
          </a:xfrm>
          <a:prstGeom prst="rect">
            <a:avLst/>
          </a:prstGeom>
        </p:spPr>
      </p:pic>
    </p:spTree>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ext Placeholder 3"/>
          <p:cNvSpPr txBox="1">
            <a:spLocks/>
          </p:cNvSpPr>
          <p:nvPr/>
        </p:nvSpPr>
        <p:spPr bwMode="auto">
          <a:xfrm>
            <a:off x="1524000" y="6461125"/>
            <a:ext cx="6172200" cy="396875"/>
          </a:xfrm>
          <a:prstGeom prst="rect">
            <a:avLst/>
          </a:prstGeom>
          <a:noFill/>
          <a:ln w="9525">
            <a:noFill/>
            <a:miter lim="800000"/>
            <a:headEnd/>
            <a:tailEnd/>
          </a:ln>
        </p:spPr>
        <p:txBody>
          <a:bodyPr/>
          <a:lstStyle/>
          <a:p>
            <a:pPr algn="ctr">
              <a:spcBef>
                <a:spcPct val="20000"/>
              </a:spcBef>
              <a:buFont typeface="Arial" charset="0"/>
              <a:buNone/>
            </a:pPr>
            <a:r>
              <a:rPr lang="en-US" sz="2400" b="1" dirty="0">
                <a:solidFill>
                  <a:srgbClr val="000099"/>
                </a:solidFill>
                <a:latin typeface="Arial Black" pitchFamily="34" charset="0"/>
              </a:rPr>
              <a:t>Corporate Social Responsibility</a:t>
            </a:r>
          </a:p>
        </p:txBody>
      </p:sp>
      <p:sp>
        <p:nvSpPr>
          <p:cNvPr id="3" name="Text Placeholder 3"/>
          <p:cNvSpPr txBox="1">
            <a:spLocks/>
          </p:cNvSpPr>
          <p:nvPr/>
        </p:nvSpPr>
        <p:spPr bwMode="auto">
          <a:xfrm>
            <a:off x="457200" y="5181600"/>
            <a:ext cx="8305800" cy="1371600"/>
          </a:xfrm>
          <a:prstGeom prst="rect">
            <a:avLst/>
          </a:prstGeom>
          <a:noFill/>
          <a:ln w="9525">
            <a:noFill/>
            <a:miter lim="800000"/>
            <a:headEnd/>
            <a:tailEnd/>
          </a:ln>
        </p:spPr>
        <p:txBody>
          <a:bodyPr/>
          <a:lstStyle/>
          <a:p>
            <a:pPr algn="just">
              <a:spcBef>
                <a:spcPct val="20000"/>
              </a:spcBef>
            </a:pPr>
            <a:r>
              <a:rPr lang="en-US" sz="2000" b="1" dirty="0">
                <a:solidFill>
                  <a:srgbClr val="FF0000"/>
                </a:solidFill>
              </a:rPr>
              <a:t>BBT system</a:t>
            </a:r>
            <a:r>
              <a:rPr lang="en-US" sz="2000" b="1" dirty="0"/>
              <a:t>: Bus Bar </a:t>
            </a:r>
            <a:r>
              <a:rPr lang="en-US" sz="2000" b="1" dirty="0" err="1"/>
              <a:t>Tranking</a:t>
            </a:r>
            <a:r>
              <a:rPr lang="en-US" sz="2000" b="1" dirty="0"/>
              <a:t> system are installed to minimize voltage drop and consumes less electricity. It is also safe from electrical short circuit &amp; fire hazard. </a:t>
            </a:r>
            <a:endParaRPr lang="en-US" sz="2000" b="1" dirty="0">
              <a:latin typeface="Calibri" pitchFamily="34" charset="0"/>
            </a:endParaRPr>
          </a:p>
        </p:txBody>
      </p:sp>
      <p:pic>
        <p:nvPicPr>
          <p:cNvPr id="5" name="Picture 4" descr="_25A9915.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90600" y="457200"/>
            <a:ext cx="7010400" cy="4673600"/>
          </a:xfrm>
          <a:prstGeom prst="rect">
            <a:avLst/>
          </a:prstGeom>
        </p:spPr>
      </p:pic>
    </p:spTree>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ext Placeholder 3"/>
          <p:cNvSpPr txBox="1">
            <a:spLocks/>
          </p:cNvSpPr>
          <p:nvPr/>
        </p:nvSpPr>
        <p:spPr bwMode="auto">
          <a:xfrm>
            <a:off x="1524000" y="6461125"/>
            <a:ext cx="6172200" cy="396875"/>
          </a:xfrm>
          <a:prstGeom prst="rect">
            <a:avLst/>
          </a:prstGeom>
          <a:noFill/>
          <a:ln w="9525">
            <a:noFill/>
            <a:miter lim="800000"/>
            <a:headEnd/>
            <a:tailEnd/>
          </a:ln>
        </p:spPr>
        <p:txBody>
          <a:bodyPr/>
          <a:lstStyle/>
          <a:p>
            <a:pPr algn="ctr">
              <a:spcBef>
                <a:spcPct val="20000"/>
              </a:spcBef>
              <a:buFont typeface="Arial" charset="0"/>
              <a:buNone/>
            </a:pPr>
            <a:r>
              <a:rPr lang="en-US" sz="2400" b="1" dirty="0">
                <a:solidFill>
                  <a:srgbClr val="000099"/>
                </a:solidFill>
                <a:latin typeface="Arial Black" pitchFamily="34" charset="0"/>
              </a:rPr>
              <a:t>Corporate Social Responsibility</a:t>
            </a:r>
          </a:p>
        </p:txBody>
      </p:sp>
      <p:pic>
        <p:nvPicPr>
          <p:cNvPr id="10" name="Picture 9" descr="pLANTATION-1.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81000" y="694592"/>
            <a:ext cx="4114800" cy="2562958"/>
          </a:xfrm>
          <a:prstGeom prst="rect">
            <a:avLst/>
          </a:prstGeom>
        </p:spPr>
      </p:pic>
      <p:pic>
        <p:nvPicPr>
          <p:cNvPr id="11" name="Picture 10" descr="pLANTATION-2.jp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724400" y="3429000"/>
            <a:ext cx="3184634" cy="2971800"/>
          </a:xfrm>
          <a:prstGeom prst="rect">
            <a:avLst/>
          </a:prstGeom>
        </p:spPr>
      </p:pic>
      <p:pic>
        <p:nvPicPr>
          <p:cNvPr id="12" name="Picture 11" descr="pLANTATION-3.jp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81000" y="3352800"/>
            <a:ext cx="4114800" cy="2971800"/>
          </a:xfrm>
          <a:prstGeom prst="rect">
            <a:avLst/>
          </a:prstGeom>
        </p:spPr>
      </p:pic>
      <p:pic>
        <p:nvPicPr>
          <p:cNvPr id="13" name="Picture 12" descr="pLANTATION-4.jp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648200" y="685800"/>
            <a:ext cx="3352800" cy="2514600"/>
          </a:xfrm>
          <a:prstGeom prst="rect">
            <a:avLst/>
          </a:prstGeom>
        </p:spPr>
      </p:pic>
      <p:sp>
        <p:nvSpPr>
          <p:cNvPr id="7" name="Text Placeholder 3"/>
          <p:cNvSpPr txBox="1">
            <a:spLocks/>
          </p:cNvSpPr>
          <p:nvPr/>
        </p:nvSpPr>
        <p:spPr bwMode="auto">
          <a:xfrm>
            <a:off x="1524000" y="228600"/>
            <a:ext cx="6172200" cy="396875"/>
          </a:xfrm>
          <a:prstGeom prst="rect">
            <a:avLst/>
          </a:prstGeom>
          <a:noFill/>
          <a:ln w="9525">
            <a:noFill/>
            <a:miter lim="800000"/>
            <a:headEnd/>
            <a:tailEnd/>
          </a:ln>
        </p:spPr>
        <p:txBody>
          <a:bodyPr/>
          <a:lstStyle/>
          <a:p>
            <a:pPr algn="ctr">
              <a:spcBef>
                <a:spcPct val="20000"/>
              </a:spcBef>
              <a:buFont typeface="Arial" charset="0"/>
              <a:buNone/>
            </a:pPr>
            <a:r>
              <a:rPr lang="en-US" sz="2400" b="1" dirty="0">
                <a:solidFill>
                  <a:srgbClr val="000099"/>
                </a:solidFill>
                <a:latin typeface="Arial Black" pitchFamily="34" charset="0"/>
              </a:rPr>
              <a:t>TREE PLANTATION</a:t>
            </a:r>
          </a:p>
        </p:txBody>
      </p:sp>
    </p:spTree>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8370" name="Text Box 2"/>
          <p:cNvSpPr txBox="1">
            <a:spLocks noChangeArrowheads="1"/>
          </p:cNvSpPr>
          <p:nvPr/>
        </p:nvSpPr>
        <p:spPr bwMode="auto">
          <a:xfrm>
            <a:off x="1050925" y="2743200"/>
            <a:ext cx="6873875" cy="3641725"/>
          </a:xfrm>
          <a:prstGeom prst="rect">
            <a:avLst/>
          </a:prstGeom>
          <a:noFill/>
          <a:ln w="9525">
            <a:noFill/>
            <a:miter lim="800000"/>
            <a:headEnd/>
            <a:tailEnd/>
          </a:ln>
        </p:spPr>
        <p:txBody>
          <a:bodyPr>
            <a:spAutoFit/>
          </a:bodyPr>
          <a:lstStyle/>
          <a:p>
            <a:pPr algn="ctr" eaLnBrk="0" hangingPunct="0"/>
            <a:r>
              <a:rPr lang="en-US" sz="2400" b="1" u="sng" baseline="-25000" dirty="0">
                <a:solidFill>
                  <a:srgbClr val="000099"/>
                </a:solidFill>
              </a:rPr>
              <a:t>E-mail</a:t>
            </a:r>
          </a:p>
          <a:p>
            <a:pPr algn="ctr" eaLnBrk="0" hangingPunct="0"/>
            <a:r>
              <a:rPr lang="en-US" sz="2400" b="1" baseline="-25000" dirty="0">
                <a:solidFill>
                  <a:srgbClr val="000099"/>
                </a:solidFill>
                <a:hlinkClick r:id="rId3"/>
              </a:rPr>
              <a:t>info@shovongroup-bd.com</a:t>
            </a:r>
            <a:br>
              <a:rPr lang="en-US" sz="2400" b="1" baseline="-25000" dirty="0">
                <a:solidFill>
                  <a:srgbClr val="000099"/>
                </a:solidFill>
              </a:rPr>
            </a:br>
            <a:r>
              <a:rPr lang="en-US" sz="2800" b="1" u="sng" baseline="-25000" dirty="0">
                <a:solidFill>
                  <a:srgbClr val="000099"/>
                </a:solidFill>
              </a:rPr>
              <a:t>Web</a:t>
            </a:r>
          </a:p>
          <a:p>
            <a:pPr algn="ctr" eaLnBrk="0" hangingPunct="0"/>
            <a:r>
              <a:rPr lang="en-US" sz="2400" b="1" baseline="-25000" dirty="0">
                <a:solidFill>
                  <a:srgbClr val="000099"/>
                </a:solidFill>
              </a:rPr>
              <a:t> </a:t>
            </a:r>
            <a:r>
              <a:rPr lang="en-US" sz="2400" b="1" baseline="-25000" dirty="0">
                <a:solidFill>
                  <a:srgbClr val="000099"/>
                </a:solidFill>
                <a:hlinkClick r:id="rId4"/>
              </a:rPr>
              <a:t>www.shovongroup-bd.com</a:t>
            </a:r>
            <a:endParaRPr lang="en-US" sz="2400" b="1" baseline="-25000" dirty="0">
              <a:solidFill>
                <a:srgbClr val="000099"/>
              </a:solidFill>
            </a:endParaRPr>
          </a:p>
          <a:p>
            <a:pPr algn="ctr" eaLnBrk="0" hangingPunct="0"/>
            <a:br>
              <a:rPr lang="en-US" sz="2400" b="1" baseline="-25000" dirty="0">
                <a:solidFill>
                  <a:srgbClr val="000099"/>
                </a:solidFill>
              </a:rPr>
            </a:br>
            <a:r>
              <a:rPr lang="en-US" sz="3000" b="1" u="sng" baseline="-25000" dirty="0">
                <a:solidFill>
                  <a:srgbClr val="000099"/>
                </a:solidFill>
              </a:rPr>
              <a:t>Bank</a:t>
            </a:r>
          </a:p>
          <a:p>
            <a:pPr algn="ctr" eaLnBrk="0" hangingPunct="0"/>
            <a:endParaRPr lang="en-US" sz="1000" b="1" u="sng" baseline="-25000" dirty="0">
              <a:solidFill>
                <a:srgbClr val="000099"/>
              </a:solidFill>
            </a:endParaRPr>
          </a:p>
          <a:p>
            <a:pPr algn="ctr" eaLnBrk="0" hangingPunct="0"/>
            <a:r>
              <a:rPr lang="en-US" sz="2800" b="1" baseline="-25000" dirty="0">
                <a:solidFill>
                  <a:srgbClr val="000099"/>
                </a:solidFill>
              </a:rPr>
              <a:t>Dutch </a:t>
            </a:r>
            <a:r>
              <a:rPr lang="en-US" sz="2800" b="1" baseline="-25000" dirty="0" err="1">
                <a:solidFill>
                  <a:srgbClr val="000099"/>
                </a:solidFill>
              </a:rPr>
              <a:t>Bangla</a:t>
            </a:r>
            <a:r>
              <a:rPr lang="en-US" sz="2800" b="1" baseline="-25000" dirty="0">
                <a:solidFill>
                  <a:srgbClr val="000099"/>
                </a:solidFill>
              </a:rPr>
              <a:t> Bank Limited</a:t>
            </a:r>
            <a:br>
              <a:rPr lang="en-US" sz="2400" b="1" baseline="-25000" dirty="0">
                <a:solidFill>
                  <a:srgbClr val="000099"/>
                </a:solidFill>
              </a:rPr>
            </a:br>
            <a:r>
              <a:rPr lang="en-US" sz="2000" b="1" baseline="-25000" dirty="0" err="1">
                <a:solidFill>
                  <a:srgbClr val="000099"/>
                </a:solidFill>
              </a:rPr>
              <a:t>Narayanganj</a:t>
            </a:r>
            <a:r>
              <a:rPr lang="en-US" sz="2000" b="1" baseline="-25000" dirty="0">
                <a:solidFill>
                  <a:srgbClr val="000099"/>
                </a:solidFill>
              </a:rPr>
              <a:t> Branch, </a:t>
            </a:r>
            <a:r>
              <a:rPr lang="en-US" sz="2000" b="1" baseline="-25000" dirty="0" err="1">
                <a:solidFill>
                  <a:srgbClr val="000099"/>
                </a:solidFill>
              </a:rPr>
              <a:t>Narayanganj</a:t>
            </a:r>
            <a:r>
              <a:rPr lang="en-US" sz="2000" b="1" baseline="-25000" dirty="0">
                <a:solidFill>
                  <a:srgbClr val="000099"/>
                </a:solidFill>
              </a:rPr>
              <a:t>, Bangladesh</a:t>
            </a:r>
            <a:br>
              <a:rPr lang="en-US" sz="2400" b="1" baseline="-25000" dirty="0">
                <a:solidFill>
                  <a:srgbClr val="000099"/>
                </a:solidFill>
              </a:rPr>
            </a:br>
            <a:r>
              <a:rPr lang="en-US" sz="2800" b="1" baseline="-25000" dirty="0">
                <a:solidFill>
                  <a:srgbClr val="000099"/>
                </a:solidFill>
              </a:rPr>
              <a:t>Prime Bank Limited </a:t>
            </a:r>
            <a:br>
              <a:rPr lang="en-US" sz="2000" b="1" baseline="-25000" dirty="0">
                <a:solidFill>
                  <a:srgbClr val="000099"/>
                </a:solidFill>
              </a:rPr>
            </a:br>
            <a:r>
              <a:rPr lang="en-US" sz="2000" b="1" baseline="-25000" dirty="0" err="1">
                <a:solidFill>
                  <a:srgbClr val="000099"/>
                </a:solidFill>
              </a:rPr>
              <a:t>Narayanganj</a:t>
            </a:r>
            <a:r>
              <a:rPr lang="en-US" sz="2000" b="1" baseline="-25000" dirty="0">
                <a:solidFill>
                  <a:srgbClr val="000099"/>
                </a:solidFill>
              </a:rPr>
              <a:t> Branch, </a:t>
            </a:r>
            <a:r>
              <a:rPr lang="en-US" sz="2000" b="1" baseline="-25000" dirty="0" err="1">
                <a:solidFill>
                  <a:srgbClr val="000099"/>
                </a:solidFill>
              </a:rPr>
              <a:t>Narayanganj</a:t>
            </a:r>
            <a:r>
              <a:rPr lang="en-US" sz="2000" b="1" baseline="-25000" dirty="0">
                <a:solidFill>
                  <a:srgbClr val="000099"/>
                </a:solidFill>
              </a:rPr>
              <a:t>, Bangladesh</a:t>
            </a:r>
          </a:p>
          <a:p>
            <a:pPr algn="ctr" eaLnBrk="0" hangingPunct="0"/>
            <a:r>
              <a:rPr lang="en-US" sz="2800" b="1" baseline="-25000" dirty="0">
                <a:solidFill>
                  <a:srgbClr val="000099"/>
                </a:solidFill>
              </a:rPr>
              <a:t>The</a:t>
            </a:r>
            <a:r>
              <a:rPr lang="en-US" sz="2800" b="1" dirty="0">
                <a:solidFill>
                  <a:srgbClr val="000099"/>
                </a:solidFill>
              </a:rPr>
              <a:t> </a:t>
            </a:r>
            <a:r>
              <a:rPr lang="en-US" sz="2800" b="1" baseline="-25000" dirty="0">
                <a:solidFill>
                  <a:srgbClr val="000099"/>
                </a:solidFill>
              </a:rPr>
              <a:t>City Bank Limited</a:t>
            </a:r>
            <a:br>
              <a:rPr lang="en-US" sz="2000" b="1" baseline="-25000" dirty="0">
                <a:solidFill>
                  <a:srgbClr val="000099"/>
                </a:solidFill>
              </a:rPr>
            </a:br>
            <a:r>
              <a:rPr lang="en-US" sz="2000" b="1" baseline="-25000" dirty="0" err="1">
                <a:solidFill>
                  <a:srgbClr val="000099"/>
                </a:solidFill>
              </a:rPr>
              <a:t>Narayanganj</a:t>
            </a:r>
            <a:r>
              <a:rPr lang="en-US" sz="2000" b="1" baseline="-25000" dirty="0">
                <a:solidFill>
                  <a:srgbClr val="000099"/>
                </a:solidFill>
              </a:rPr>
              <a:t> Branch, </a:t>
            </a:r>
            <a:r>
              <a:rPr lang="en-US" sz="2000" b="1" baseline="-25000" dirty="0" err="1">
                <a:solidFill>
                  <a:srgbClr val="000099"/>
                </a:solidFill>
              </a:rPr>
              <a:t>Narayanganj</a:t>
            </a:r>
            <a:r>
              <a:rPr lang="en-US" sz="2000" b="1" baseline="-25000" dirty="0">
                <a:solidFill>
                  <a:srgbClr val="000099"/>
                </a:solidFill>
              </a:rPr>
              <a:t>, Bangladesh</a:t>
            </a:r>
          </a:p>
          <a:p>
            <a:pPr algn="ctr" eaLnBrk="0" hangingPunct="0"/>
            <a:endParaRPr lang="en-US" sz="2400" b="1" baseline="-25000" dirty="0">
              <a:solidFill>
                <a:srgbClr val="000099"/>
              </a:solidFill>
            </a:endParaRPr>
          </a:p>
        </p:txBody>
      </p:sp>
      <p:sp>
        <p:nvSpPr>
          <p:cNvPr id="58371" name="Text Box 3"/>
          <p:cNvSpPr txBox="1">
            <a:spLocks noChangeArrowheads="1"/>
          </p:cNvSpPr>
          <p:nvPr/>
        </p:nvSpPr>
        <p:spPr bwMode="auto">
          <a:xfrm>
            <a:off x="2963862" y="228600"/>
            <a:ext cx="3048000" cy="396875"/>
          </a:xfrm>
          <a:prstGeom prst="rect">
            <a:avLst/>
          </a:prstGeom>
          <a:noFill/>
          <a:ln w="9525">
            <a:noFill/>
            <a:miter lim="800000"/>
            <a:headEnd/>
            <a:tailEnd/>
          </a:ln>
        </p:spPr>
        <p:txBody>
          <a:bodyPr>
            <a:spAutoFit/>
          </a:bodyPr>
          <a:lstStyle/>
          <a:p>
            <a:pPr algn="ctr" eaLnBrk="0" hangingPunct="0"/>
            <a:r>
              <a:rPr lang="en-US" sz="3000" u="sng" baseline="-25000" dirty="0">
                <a:solidFill>
                  <a:srgbClr val="000099"/>
                </a:solidFill>
                <a:latin typeface="Arial Black" pitchFamily="34" charset="0"/>
              </a:rPr>
              <a:t>A  D  D  R  E  S S</a:t>
            </a:r>
          </a:p>
        </p:txBody>
      </p:sp>
      <p:sp>
        <p:nvSpPr>
          <p:cNvPr id="58372" name="Text Box 4"/>
          <p:cNvSpPr txBox="1">
            <a:spLocks noChangeArrowheads="1"/>
          </p:cNvSpPr>
          <p:nvPr/>
        </p:nvSpPr>
        <p:spPr bwMode="auto">
          <a:xfrm>
            <a:off x="2639219" y="944563"/>
            <a:ext cx="3697287" cy="1323439"/>
          </a:xfrm>
          <a:prstGeom prst="rect">
            <a:avLst/>
          </a:prstGeom>
          <a:noFill/>
          <a:ln w="9525">
            <a:noFill/>
            <a:miter lim="800000"/>
            <a:headEnd/>
            <a:tailEnd/>
          </a:ln>
        </p:spPr>
        <p:txBody>
          <a:bodyPr>
            <a:spAutoFit/>
          </a:bodyPr>
          <a:lstStyle/>
          <a:p>
            <a:pPr algn="ctr" eaLnBrk="0" hangingPunct="0"/>
            <a:r>
              <a:rPr lang="en-US" sz="2400" b="1" baseline="-25000" dirty="0">
                <a:solidFill>
                  <a:srgbClr val="000099"/>
                </a:solidFill>
              </a:rPr>
              <a:t>West </a:t>
            </a:r>
            <a:r>
              <a:rPr lang="en-US" sz="2400" b="1" baseline="-25000" dirty="0" err="1">
                <a:solidFill>
                  <a:srgbClr val="000099"/>
                </a:solidFill>
              </a:rPr>
              <a:t>Masdair</a:t>
            </a:r>
            <a:r>
              <a:rPr lang="en-US" sz="2400" b="1" baseline="-25000" dirty="0">
                <a:solidFill>
                  <a:srgbClr val="000099"/>
                </a:solidFill>
              </a:rPr>
              <a:t>, </a:t>
            </a:r>
            <a:r>
              <a:rPr lang="en-US" sz="2400" b="1" baseline="-25000" dirty="0" err="1">
                <a:solidFill>
                  <a:srgbClr val="000099"/>
                </a:solidFill>
              </a:rPr>
              <a:t>Fatullah</a:t>
            </a:r>
            <a:r>
              <a:rPr lang="en-US" sz="2400" b="1" baseline="-25000" dirty="0">
                <a:solidFill>
                  <a:srgbClr val="000099"/>
                </a:solidFill>
              </a:rPr>
              <a:t>, Narayanganj.1400</a:t>
            </a:r>
            <a:br>
              <a:rPr lang="en-US" sz="2400" b="1" baseline="-25000" dirty="0">
                <a:solidFill>
                  <a:srgbClr val="000099"/>
                </a:solidFill>
              </a:rPr>
            </a:br>
            <a:r>
              <a:rPr lang="en-US" sz="2400" b="1" baseline="-25000" dirty="0">
                <a:solidFill>
                  <a:srgbClr val="000099"/>
                </a:solidFill>
              </a:rPr>
              <a:t>Bangladesh </a:t>
            </a:r>
            <a:br>
              <a:rPr lang="en-US" sz="2400" b="1" baseline="-25000" dirty="0">
                <a:solidFill>
                  <a:srgbClr val="000099"/>
                </a:solidFill>
              </a:rPr>
            </a:br>
            <a:r>
              <a:rPr lang="en-US" sz="2400" b="1" baseline="-25000" dirty="0">
                <a:solidFill>
                  <a:srgbClr val="000099"/>
                </a:solidFill>
              </a:rPr>
              <a:t>Call : + 88-02-7631501/ 7631416</a:t>
            </a:r>
            <a:br>
              <a:rPr lang="en-US" sz="2400" b="1" baseline="-25000" dirty="0">
                <a:solidFill>
                  <a:srgbClr val="000099"/>
                </a:solidFill>
              </a:rPr>
            </a:br>
            <a:r>
              <a:rPr lang="en-US" sz="2400" b="1" baseline="-25000" dirty="0">
                <a:solidFill>
                  <a:srgbClr val="000099"/>
                </a:solidFill>
              </a:rPr>
              <a:t>Fax : + 88-02-7631491 / 7631496</a:t>
            </a:r>
          </a:p>
        </p:txBody>
      </p:sp>
      <p:sp>
        <p:nvSpPr>
          <p:cNvPr id="76805" name="Text Box 8"/>
          <p:cNvSpPr txBox="1">
            <a:spLocks noChangeArrowheads="1"/>
          </p:cNvSpPr>
          <p:nvPr/>
        </p:nvSpPr>
        <p:spPr bwMode="auto">
          <a:xfrm>
            <a:off x="2895600" y="6491288"/>
            <a:ext cx="3575050" cy="366712"/>
          </a:xfrm>
          <a:prstGeom prst="rect">
            <a:avLst/>
          </a:prstGeom>
          <a:noFill/>
          <a:ln w="9525">
            <a:noFill/>
            <a:miter lim="800000"/>
            <a:headEnd/>
            <a:tailEnd/>
          </a:ln>
        </p:spPr>
        <p:txBody>
          <a:bodyPr wrap="none">
            <a:spAutoFit/>
          </a:bodyPr>
          <a:lstStyle/>
          <a:p>
            <a:pPr eaLnBrk="0" hangingPunct="0"/>
            <a:r>
              <a:rPr lang="en-US" sz="1800"/>
              <a:t>Shovon Group of Companies Ltd.</a:t>
            </a:r>
          </a:p>
        </p:txBody>
      </p:sp>
    </p:spTree>
  </p:cSld>
  <p:clrMapOvr>
    <a:masterClrMapping/>
  </p:clrMapOvr>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5082</TotalTime>
  <Words>1367</Words>
  <Application>Microsoft Office PowerPoint</Application>
  <PresentationFormat>On-screen Show (4:3)</PresentationFormat>
  <Paragraphs>199</Paragraphs>
  <Slides>42</Slides>
  <Notes>42</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42</vt:i4>
      </vt:variant>
    </vt:vector>
  </HeadingPairs>
  <TitlesOfParts>
    <vt:vector size="53" baseType="lpstr">
      <vt:lpstr>MS PGothic</vt:lpstr>
      <vt:lpstr>Arial</vt:lpstr>
      <vt:lpstr>Arial Black</vt:lpstr>
      <vt:lpstr>Britannic Bold</vt:lpstr>
      <vt:lpstr>Calibri</vt:lpstr>
      <vt:lpstr>Footlight MT Light</vt:lpstr>
      <vt:lpstr>Impact</vt:lpstr>
      <vt:lpstr>Tahoma</vt:lpstr>
      <vt:lpstr>Times New Roman</vt:lpstr>
      <vt:lpstr>Wingdings</vt:lpstr>
      <vt:lpstr>Office Theme</vt:lpstr>
      <vt:lpstr>PowerPoint Presentation</vt:lpstr>
      <vt:lpstr>Key Persons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Laboratory</vt:lpstr>
      <vt:lpstr>Laboratory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SHOVON GROUP OF COMPANIES LIMITED</dc:title>
  <dc:creator>Rehana</dc:creator>
  <cp:lastModifiedBy>Taufiqul Islam</cp:lastModifiedBy>
  <cp:revision>628</cp:revision>
  <cp:lastPrinted>2026-02-02T05:47:04Z</cp:lastPrinted>
  <dcterms:created xsi:type="dcterms:W3CDTF">2009-03-29T14:05:51Z</dcterms:created>
  <dcterms:modified xsi:type="dcterms:W3CDTF">2026-10-11T05:24:20Z</dcterms:modified>
</cp:coreProperties>
</file>